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98" r:id="rId3"/>
    <p:sldId id="257" r:id="rId4"/>
    <p:sldId id="258" r:id="rId5"/>
    <p:sldId id="294" r:id="rId6"/>
    <p:sldId id="295" r:id="rId7"/>
    <p:sldId id="293" r:id="rId8"/>
    <p:sldId id="263" r:id="rId9"/>
    <p:sldId id="260" r:id="rId10"/>
    <p:sldId id="264" r:id="rId11"/>
    <p:sldId id="278" r:id="rId12"/>
    <p:sldId id="261" r:id="rId13"/>
    <p:sldId id="259" r:id="rId14"/>
    <p:sldId id="262" r:id="rId15"/>
    <p:sldId id="265" r:id="rId16"/>
    <p:sldId id="266" r:id="rId17"/>
    <p:sldId id="267" r:id="rId18"/>
    <p:sldId id="268" r:id="rId19"/>
    <p:sldId id="273" r:id="rId20"/>
    <p:sldId id="297" r:id="rId21"/>
    <p:sldId id="271" r:id="rId22"/>
    <p:sldId id="272" r:id="rId23"/>
    <p:sldId id="274" r:id="rId24"/>
    <p:sldId id="275" r:id="rId25"/>
    <p:sldId id="276" r:id="rId26"/>
    <p:sldId id="270" r:id="rId27"/>
    <p:sldId id="277" r:id="rId28"/>
    <p:sldId id="279" r:id="rId29"/>
    <p:sldId id="281" r:id="rId30"/>
    <p:sldId id="280" r:id="rId31"/>
    <p:sldId id="282" r:id="rId32"/>
    <p:sldId id="287" r:id="rId33"/>
    <p:sldId id="283" r:id="rId34"/>
    <p:sldId id="284" r:id="rId35"/>
    <p:sldId id="285" r:id="rId36"/>
    <p:sldId id="288" r:id="rId37"/>
    <p:sldId id="289" r:id="rId38"/>
    <p:sldId id="286" r:id="rId39"/>
    <p:sldId id="290" r:id="rId40"/>
    <p:sldId id="291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8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4920E-1D37-4599-8A33-D1F7F4F14EBB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30095-2196-4D31-9D77-05A8F9C736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Epidaurus Theatre, Greece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Queens Theatre, London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Lyceum</a:t>
            </a:r>
            <a:r>
              <a:rPr lang="en-US" baseline="0" dirty="0" smtClean="0"/>
              <a:t> Theatre, London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Albery Theatre, London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Richmond Theatre, London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Vaudeville Theatre, London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theatre, Lillie, France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Savoy Theatre, London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Roman Theatre of Orange, France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Roman Theatre of Orange, France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Metz</a:t>
            </a:r>
            <a:r>
              <a:rPr lang="en-US" baseline="0" dirty="0" smtClean="0"/>
              <a:t> T</a:t>
            </a:r>
            <a:r>
              <a:rPr lang="en-US" dirty="0" smtClean="0"/>
              <a:t>héâtre, France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Roman</a:t>
            </a:r>
            <a:r>
              <a:rPr lang="en-US" baseline="0" dirty="0" smtClean="0"/>
              <a:t> Theatre, </a:t>
            </a:r>
            <a:r>
              <a:rPr lang="en-US" dirty="0" smtClean="0"/>
              <a:t>Verona,</a:t>
            </a:r>
            <a:r>
              <a:rPr lang="en-US" baseline="0" dirty="0" smtClean="0"/>
              <a:t> Italy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Garnier Opera,</a:t>
            </a:r>
            <a:r>
              <a:rPr lang="en-US" baseline="0" dirty="0" smtClean="0"/>
              <a:t> Paris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Comédie Française, Paris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Théâtre de la Ville, Paris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Hippodrome Theatre, Baltimore, Maryland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Amsterdam Theater, New York 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Lyceum Theatre, New York 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Winter Garden, Maxine Elliott's, Casino, and Knickerbocker Theatres,</a:t>
            </a:r>
            <a:r>
              <a:rPr lang="en-US" baseline="0" dirty="0" smtClean="0"/>
              <a:t> New York 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Palace Theatre, New York 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Ambassador Theatre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Amsterdam Theatre, New York 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Amphitheatre, Arles, France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Booth Theatre, New York 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Booth Theatre, New York 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Broadway Theatre, New York 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Nederlander Theatre,</a:t>
            </a:r>
            <a:r>
              <a:rPr lang="en-US" baseline="0" dirty="0" smtClean="0"/>
              <a:t> New York 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Imperial Theatre, New York 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Palace Theatre, New York 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Sydney Opera House, Australia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National Grand Theater,</a:t>
            </a:r>
            <a:r>
              <a:rPr lang="en-US" sz="1200" baseline="0" dirty="0" smtClean="0"/>
              <a:t> China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Minamiza Theatre, Japan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Theatre of Marcellus,</a:t>
            </a:r>
            <a:r>
              <a:rPr lang="en-US" b="0" baseline="0" dirty="0" smtClean="0"/>
              <a:t> Italy 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Roman Theatre,</a:t>
            </a:r>
            <a:r>
              <a:rPr lang="sv-SE" baseline="0" dirty="0" smtClean="0"/>
              <a:t> </a:t>
            </a:r>
            <a:r>
              <a:rPr lang="sv-SE" dirty="0" smtClean="0"/>
              <a:t>Amman, Jordan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Globe Theatre, London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Royal Opera House,</a:t>
            </a:r>
            <a:r>
              <a:rPr lang="en-US" baseline="0" dirty="0" smtClean="0"/>
              <a:t> London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Palace Theatre, London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Playhouse Theatre,</a:t>
            </a:r>
            <a:r>
              <a:rPr lang="en-US" baseline="0" dirty="0" smtClean="0"/>
              <a:t> London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30095-2196-4D31-9D77-05A8F9C7364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4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6698D-F9D3-4240-9715-6719E9A26099}" type="datetimeFigureOut">
              <a:rPr lang="en-US" smtClean="0"/>
              <a:pPr/>
              <a:t>9/15/2009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CB357-BE4C-45AC-9635-4A3E9B0D2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4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latin typeface="Gigi" pitchFamily="82" charset="0"/>
              </a:rPr>
              <a:t>A Celebration of Theater </a:t>
            </a:r>
            <a:r>
              <a:rPr lang="en-US" sz="6000" dirty="0">
                <a:latin typeface="Gigi" pitchFamily="82" charset="0"/>
              </a:rPr>
              <a:t/>
            </a:r>
            <a:br>
              <a:rPr lang="en-US" sz="6000" dirty="0">
                <a:latin typeface="Gigi" pitchFamily="82" charset="0"/>
              </a:rPr>
            </a:br>
            <a:r>
              <a:rPr lang="en-US" sz="6000" dirty="0" smtClean="0">
                <a:latin typeface="Gigi" pitchFamily="82" charset="0"/>
              </a:rPr>
              <a:t> </a:t>
            </a:r>
            <a:r>
              <a:rPr lang="en-US" sz="6000" b="1" dirty="0">
                <a:latin typeface="Gigi" pitchFamily="82" charset="0"/>
              </a:rPr>
              <a:t>Exhibition</a:t>
            </a:r>
            <a:r>
              <a:rPr lang="en-US" sz="6000" dirty="0">
                <a:latin typeface="Gigi" pitchFamily="82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Edison State College 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Richard H. Rush Library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Exhibits\Palace_Theat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Palace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Exhibits\PlayhouseTheat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00113"/>
            <a:ext cx="7620000" cy="50577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Playhouse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757238"/>
            <a:ext cx="71437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Queens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Exhibits\Lyceum_Theat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571500"/>
            <a:ext cx="3810000" cy="5715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Lyceum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047750"/>
            <a:ext cx="6858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Albery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0" y="1643063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Richmond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Exhibits\Vaudville the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0538" y="955675"/>
            <a:ext cx="3081337" cy="49466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Vaudeville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314450"/>
            <a:ext cx="57150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Theatre, Lillie, France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571500"/>
            <a:ext cx="381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Savoy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600200"/>
            <a:ext cx="4846320" cy="3646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Roman Theatre of Orange, France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48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200400" y="6477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Dougga Theatre, Tunisia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219200"/>
            <a:ext cx="615987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95393" y="6324600"/>
            <a:ext cx="3580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Roman Theatre of Orange, France 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295400"/>
            <a:ext cx="533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295400"/>
            <a:ext cx="533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Roman Theatre of Orange, France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7391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Metz Opera Theatre, France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552575"/>
            <a:ext cx="57150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Garnier Opera, Paris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543050"/>
            <a:ext cx="57150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Comédie Française, Paris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557338"/>
            <a:ext cx="57150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Théâtre de la Ville, Paris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528763"/>
            <a:ext cx="5715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Hippodrome Theatre, Baltimore, Maryland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Exhibits\New_York_New_Amsterdam_Theat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609600"/>
            <a:ext cx="3840480" cy="51206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New Amsterdam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190625"/>
            <a:ext cx="61912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Lyceum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0275" y="571500"/>
            <a:ext cx="47434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8600" y="6400800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Winter Garden, Maxine Elliott’s, Casino, </a:t>
            </a:r>
            <a:r>
              <a:rPr lang="en-US" b="1" dirty="0" smtClean="0"/>
              <a:t>&amp;</a:t>
            </a:r>
            <a:r>
              <a:rPr lang="en-US" b="1" dirty="0" smtClean="0"/>
              <a:t> </a:t>
            </a:r>
            <a:r>
              <a:rPr lang="en-US" b="1" dirty="0" smtClean="0"/>
              <a:t>Knickerbocker Theatres,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Exhibits\epidaurus theater-Gree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61963"/>
            <a:ext cx="6858000" cy="59340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Epidaurus Theatre, Greece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114425"/>
            <a:ext cx="60960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Palace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6825" y="571500"/>
            <a:ext cx="66103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Ambassador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75" y="571500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New Amsterdam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Booth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75" y="571500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Booth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75" y="571500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Broadway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Nederlander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Imperial Theatre, New York City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National </a:t>
            </a:r>
            <a:r>
              <a:rPr lang="en-US" b="1" dirty="0" smtClean="0"/>
              <a:t>Theatre, </a:t>
            </a:r>
            <a:r>
              <a:rPr lang="en-US" b="1" dirty="0" smtClean="0"/>
              <a:t>San </a:t>
            </a:r>
            <a:r>
              <a:rPr lang="en-US" b="1" dirty="0" smtClean="0"/>
              <a:t>José, Costa Rica</a:t>
            </a:r>
            <a:endParaRPr lang="en-US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990600"/>
            <a:ext cx="6675120" cy="445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400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838200"/>
            <a:ext cx="7620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Sydney Opera House, Australia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Exhibits\verona_roman_the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Roman Theatre, Verona, Italy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066800"/>
            <a:ext cx="6949440" cy="463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National Grand Theater, China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1611" y="381000"/>
            <a:ext cx="4712589" cy="576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Minami-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smtClean="0"/>
              <a:t>Theatre, Japan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47738"/>
            <a:ext cx="76200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Amphitheatre, Arles, France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3" y="576263"/>
            <a:ext cx="76104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b="1" dirty="0" smtClean="0"/>
              <a:t>Theatre of Marcellus, Rome</a:t>
            </a:r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3975" y="995363"/>
            <a:ext cx="649605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Roman Theatre, Amman, Jordan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23913"/>
            <a:ext cx="762000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Globe Theatre,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Exhibits\Royal_Opera_H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4463" y="576263"/>
            <a:ext cx="6315075" cy="57054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Royal Opera House, London</a:t>
            </a:r>
            <a:endParaRPr lang="en-US" b="1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459</Words>
  <Application>Microsoft Office PowerPoint</Application>
  <PresentationFormat>On-screen Show (4:3)</PresentationFormat>
  <Paragraphs>118</Paragraphs>
  <Slides>41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A Celebration of Theater   Exhibition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>Edison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Celebration of Theater  ♣ Exhibition ♣ Edison State College  Richard H. Rush Library  </dc:title>
  <dc:creator>fdowd</dc:creator>
  <cp:lastModifiedBy>fdowd</cp:lastModifiedBy>
  <cp:revision>89</cp:revision>
  <dcterms:created xsi:type="dcterms:W3CDTF">2009-09-15T16:29:27Z</dcterms:created>
  <dcterms:modified xsi:type="dcterms:W3CDTF">2009-09-15T21:26:05Z</dcterms:modified>
</cp:coreProperties>
</file>