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7C18906-4CFF-4488-AEC8-1C8F1594D691}" type="datetimeFigureOut">
              <a:rPr lang="en-US" smtClean="0"/>
              <a:pPr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28C2222-E96D-45AB-852B-EB11C7157E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 Learning Outcomes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School of Education</a:t>
            </a:r>
          </a:p>
          <a:p>
            <a:r>
              <a:rPr lang="en-US" dirty="0" smtClean="0"/>
              <a:t>2011 - 2012</a:t>
            </a:r>
            <a:endParaRPr lang="en-US" dirty="0"/>
          </a:p>
        </p:txBody>
      </p:sp>
      <p:pic>
        <p:nvPicPr>
          <p:cNvPr id="5" name="Picture 4" descr="50_State_Logo_on_Blue_600_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28600"/>
            <a:ext cx="2819400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- </a:t>
            </a:r>
            <a:r>
              <a:rPr lang="en-US" sz="1600" dirty="0" smtClean="0"/>
              <a:t>The teacher candidates during their final internship will design meaningful learning experiences that incorporate knowledge of content, students, learner outcomes, pedagogy, and assessment for grades K - 6. </a:t>
            </a:r>
            <a:br>
              <a:rPr lang="en-US" sz="1600" dirty="0" smtClean="0"/>
            </a:br>
            <a:endParaRPr lang="en-US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2962"/>
          <a:stretch>
            <a:fillRect/>
          </a:stretch>
        </p:blipFill>
        <p:spPr bwMode="auto">
          <a:xfrm>
            <a:off x="1066800" y="1713570"/>
            <a:ext cx="7315200" cy="499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 - </a:t>
            </a:r>
            <a:r>
              <a:rPr lang="en-US" sz="1600" dirty="0" smtClean="0"/>
              <a:t>Teacher candidates will cite evidence of strong content knowledge, employ appropriate pedagogical practices, and utilize resources to facilitate the learning process for students in grades K-6. </a:t>
            </a:r>
            <a:endParaRPr lang="en-US" sz="1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8847" t="9306" r="8847" b="32361"/>
          <a:stretch>
            <a:fillRect/>
          </a:stretch>
        </p:blipFill>
        <p:spPr bwMode="auto">
          <a:xfrm>
            <a:off x="1066800" y="1828800"/>
            <a:ext cx="7524206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- </a:t>
            </a:r>
            <a:r>
              <a:rPr lang="en-US" sz="1600" dirty="0" smtClean="0"/>
              <a:t>Students will adapt elements of change in the grades K - 6 classroom and the wider world, actively bringing this awareness to work with students, faculty, and other members of the community. </a:t>
            </a:r>
            <a:endParaRPr lang="en-US" sz="1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752600"/>
            <a:ext cx="752595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 - </a:t>
            </a:r>
            <a:r>
              <a:rPr lang="en-US" sz="1600" dirty="0" smtClean="0"/>
              <a:t>Students will use a variety of diagnostic, formative and/or summative assessments to evaluate and support developmentally appropriate progress of the grade K- 6 learner.</a:t>
            </a:r>
            <a:endParaRPr lang="en-US" sz="1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7463"/>
          <a:stretch>
            <a:fillRect/>
          </a:stretch>
        </p:blipFill>
        <p:spPr bwMode="auto">
          <a:xfrm>
            <a:off x="990600" y="1828800"/>
            <a:ext cx="7467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 - </a:t>
            </a:r>
            <a:r>
              <a:rPr lang="en-US" sz="1600" dirty="0" smtClean="0"/>
              <a:t>Students will engage in the process of continual and thoughtful reflection on his/her grade K-6 teaching practices. </a:t>
            </a:r>
            <a:endParaRPr lang="en-US" sz="16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752600"/>
            <a:ext cx="7953439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57</TotalTime>
  <Words>161</Words>
  <Application>Microsoft Office PowerPoint</Application>
  <PresentationFormat>On-screen Show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Student Learning Outcomes</vt:lpstr>
      <vt:lpstr>Plan - The teacher candidates during their final internship will design meaningful learning experiences that incorporate knowledge of content, students, learner outcomes, pedagogy, and assessment for grades K - 6.  </vt:lpstr>
      <vt:lpstr>Teach - Teacher candidates will cite evidence of strong content knowledge, employ appropriate pedagogical practices, and utilize resources to facilitate the learning process for students in grades K-6. </vt:lpstr>
      <vt:lpstr>Adapt - Students will adapt elements of change in the grades K - 6 classroom and the wider world, actively bringing this awareness to work with students, faculty, and other members of the community. </vt:lpstr>
      <vt:lpstr>Assess - Students will use a variety of diagnostic, formative and/or summative assessments to evaluate and support developmentally appropriate progress of the grade K- 6 learner.</vt:lpstr>
      <vt:lpstr>Reflect - Students will engage in the process of continual and thoughtful reflection on his/her grade K-6 teaching practices.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Learning Outcomes</dc:title>
  <dc:creator>Joyce Rollins</dc:creator>
  <cp:lastModifiedBy>Michelle</cp:lastModifiedBy>
  <cp:revision>6</cp:revision>
  <dcterms:created xsi:type="dcterms:W3CDTF">2012-10-03T11:59:54Z</dcterms:created>
  <dcterms:modified xsi:type="dcterms:W3CDTF">2012-11-04T11:21:29Z</dcterms:modified>
</cp:coreProperties>
</file>