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0266A"/>
    <a:srgbClr val="00BF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65B4C9-C3C4-40A6-8E62-EAFBADBF0A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14463B-F86F-4B19-9DA8-50B4331E7A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D2D0E1-2F0B-4B84-B6A3-5E258EC3CB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40BEB-05E7-47F9-AFA4-61EA442C62B3}" type="datetimeFigureOut">
              <a:rPr lang="en-US" smtClean="0"/>
              <a:t>11/5/2021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06990F-38A5-4EA4-BFAD-FF4532A830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E0266D-92D5-4E6C-8590-4833939416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0B47A-866B-4C73-800D-889884E14A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9233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3AECA0-AE7D-457D-972B-8C09009D7A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F0C7C9B-2F87-448A-B0D1-A31066730C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BBEE75-37E7-4EDB-9AF7-FF2EB239C9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40BEB-05E7-47F9-AFA4-61EA442C62B3}" type="datetimeFigureOut">
              <a:rPr lang="en-US" smtClean="0"/>
              <a:t>11/5/2021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606F6C-D9FA-4275-97C3-7F3107734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B722D5-DD4B-4874-827C-26D2C8AC3F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0B47A-866B-4C73-800D-889884E14A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043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C2BD9E2-9DD7-43CF-BE59-37EA00BE265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5F20727-C7B5-4FC0-A8F8-92349E4D86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AE8862-1C1B-485D-9941-2C79E9EED6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40BEB-05E7-47F9-AFA4-61EA442C62B3}" type="datetimeFigureOut">
              <a:rPr lang="en-US" smtClean="0"/>
              <a:t>11/5/2021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BFE0DD-7558-4265-9955-435D2E3F25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FADC24-BCC5-4FC8-B407-14F5BE5C4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0B47A-866B-4C73-800D-889884E14A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4396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8E921A-8790-4383-ACF3-6DC59FDA6C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0BD43F-CF05-4B2E-AC08-C78976A34C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F568BE-EF1C-4151-A1E9-AB1B588DAE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40BEB-05E7-47F9-AFA4-61EA442C62B3}" type="datetimeFigureOut">
              <a:rPr lang="en-US" smtClean="0"/>
              <a:t>11/5/2021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AD19F8-FAE9-4F1A-A573-A8D4CD986D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E81936-B7DC-47AE-91F3-1B2938E430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0B47A-866B-4C73-800D-889884E14A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1808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104998-F9DB-4768-8272-2E40D844B1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56DADA-6E3D-4E2F-9123-EC5B214C53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80DDB3-8A5B-43D6-80F5-8747791150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40BEB-05E7-47F9-AFA4-61EA442C62B3}" type="datetimeFigureOut">
              <a:rPr lang="en-US" smtClean="0"/>
              <a:t>11/5/2021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667EC3-C961-4988-9A2C-9F8233A1B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5A3A3B-F6E7-41BD-98F5-039EC5EBF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0B47A-866B-4C73-800D-889884E14A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24640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430A55-0550-4BA9-B25A-2A004267DA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CFBC79-87FD-48A1-A8C4-81115EF91E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ED96CB-B000-4880-8817-23E9DE9513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D32543-0DFC-4ED5-90BB-FB5CA523D2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40BEB-05E7-47F9-AFA4-61EA442C62B3}" type="datetimeFigureOut">
              <a:rPr lang="en-US" smtClean="0"/>
              <a:t>11/5/2021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E009F6-E51B-4554-B76F-638B452EA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651241-D630-4EEA-884D-14045AB38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0B47A-866B-4C73-800D-889884E14A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3684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F3DB6E-190A-4EC6-8261-C54DBA99F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A251BB-DD9F-4E1E-890F-D0408D0A4E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453E6A-6BEE-4ABE-BCF4-88977D0E8D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C989765-0887-44BE-B693-547A5BE0D7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6649011-A956-4AFF-B78A-AC7DD76B9D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A4C7418-196F-4F1D-9442-68FC2B41A7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40BEB-05E7-47F9-AFA4-61EA442C62B3}" type="datetimeFigureOut">
              <a:rPr lang="en-US" smtClean="0"/>
              <a:t>11/5/2021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FB94CEA-A357-46DA-8CCC-328F655AD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3C27F5C-88C7-4C1E-9DB8-EC3F890304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0B47A-866B-4C73-800D-889884E14A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0860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A825AD-E9FE-41DF-B9D8-BDBD873C56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9AD7D14-E427-4FCF-826D-9C9B0528E5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40BEB-05E7-47F9-AFA4-61EA442C62B3}" type="datetimeFigureOut">
              <a:rPr lang="en-US" smtClean="0"/>
              <a:t>11/5/2021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EE2D61A-53BB-40E2-A927-D608FA4E9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BB4C7DD-4A70-4153-A554-7B39426B55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0B47A-866B-4C73-800D-889884E14A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1984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C8ECA83-BACF-4B40-B3D2-47F6762909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40BEB-05E7-47F9-AFA4-61EA442C62B3}" type="datetimeFigureOut">
              <a:rPr lang="en-US" smtClean="0"/>
              <a:t>11/5/2021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38D2B88-8220-4663-A5AD-3446AC28A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3EBA5F-F8E2-40D0-9630-E3E2383C8D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0B47A-866B-4C73-800D-889884E14A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4004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D3A276-348D-49FD-A1AE-400E281654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17D063-1024-4F09-9180-B4614F5D9C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0A6CDB2-E601-4546-845B-3A67AF277F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D2F2B3-F6B1-456F-8588-95F16E34E8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40BEB-05E7-47F9-AFA4-61EA442C62B3}" type="datetimeFigureOut">
              <a:rPr lang="en-US" smtClean="0"/>
              <a:t>11/5/2021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7858819-0EBE-4711-A48C-DB9703D6D9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F535B4-2063-41D6-B2EC-EC63D30570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0B47A-866B-4C73-800D-889884E14A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1448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94BA96-390F-4B21-BE14-7DADA33DE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121E522-7DE6-4F42-8362-7C3644ED414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294EE34-FC5F-4671-AE2C-37DA26313E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1A5A8E-6122-4F0E-B125-5567A94060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40BEB-05E7-47F9-AFA4-61EA442C62B3}" type="datetimeFigureOut">
              <a:rPr lang="en-US" smtClean="0"/>
              <a:t>11/5/2021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05CAA18-CFCE-4738-9E40-BDEA48FE6F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536E59-F97A-4E74-A655-20E09F2BF8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0B47A-866B-4C73-800D-889884E14A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81258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90000">
              <a:srgbClr val="00BFAA"/>
            </a:gs>
            <a:gs pos="100000">
              <a:srgbClr val="60266A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5F251B1-C6E5-4B8F-8053-538FB1F5D8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E8DF04-4F84-4F19-A92A-A5D938725C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3704A7-406F-4B13-B260-82D6C591024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440BEB-05E7-47F9-AFA4-61EA442C62B3}" type="datetimeFigureOut">
              <a:rPr lang="en-US" smtClean="0"/>
              <a:t>11/5/2021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A4C9FE-B31D-4CDD-B820-BE20EA56B7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715033-2BE8-4873-B510-76BC0D41A0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00B47A-866B-4C73-800D-889884E14A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93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B07B4E-D3FF-4E6D-B9C6-24D1370AABE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Retention &amp; Graduation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EB10A7F-AF24-4209-A9C2-428870965E4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Team AASPIRE, 11/5/2021</a:t>
            </a:r>
          </a:p>
        </p:txBody>
      </p:sp>
    </p:spTree>
    <p:extLst>
      <p:ext uri="{BB962C8B-B14F-4D97-AF65-F5344CB8AC3E}">
        <p14:creationId xmlns:p14="http://schemas.microsoft.com/office/powerpoint/2010/main" val="2409104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881412-C251-409A-BBB8-BEB2CE5B26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37577" y="0"/>
            <a:ext cx="2654423" cy="941033"/>
          </a:xfrm>
        </p:spPr>
        <p:txBody>
          <a:bodyPr>
            <a:noAutofit/>
          </a:bodyPr>
          <a:lstStyle/>
          <a:p>
            <a:pPr algn="r"/>
            <a:r>
              <a:rPr lang="en-US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adi" panose="020B0604020104020204" pitchFamily="34" charset="0"/>
                <a:cs typeface="Aharoni" panose="02010803020104030203" pitchFamily="2" charset="-79"/>
              </a:rPr>
              <a:t>Term-to-Term Retention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8A93640-24AF-4CC1-A754-11083365F7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" y="0"/>
            <a:ext cx="6079841" cy="320483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B975783-EA1E-4B7E-995E-D4EFDABC66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653162"/>
            <a:ext cx="6079841" cy="321525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C4CF4EA-F716-4F77-901A-860F99528D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12161" y="1665896"/>
            <a:ext cx="6079841" cy="3594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5460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881412-C251-409A-BBB8-BEB2CE5B26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37577" y="0"/>
            <a:ext cx="2654423" cy="941033"/>
          </a:xfrm>
        </p:spPr>
        <p:txBody>
          <a:bodyPr>
            <a:noAutofit/>
          </a:bodyPr>
          <a:lstStyle/>
          <a:p>
            <a:pPr algn="r"/>
            <a:r>
              <a:rPr lang="en-US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adi" panose="020B0604020104020204" pitchFamily="34" charset="0"/>
                <a:cs typeface="Aharoni" panose="02010803020104030203" pitchFamily="2" charset="-79"/>
              </a:rPr>
              <a:t>Year-to-Year Retention</a:t>
            </a:r>
          </a:p>
        </p:txBody>
      </p:sp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A3885635-DC74-4A0E-8456-D3DD834879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19794"/>
            <a:ext cx="6005080" cy="337138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D41C802-C7DC-4939-B29A-3DADB6D473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486620"/>
            <a:ext cx="6005080" cy="337138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FE6F1DE-6BD9-4786-92EE-C7080F18E6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6922" y="1444580"/>
            <a:ext cx="5998984" cy="3968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2817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881412-C251-409A-BBB8-BEB2CE5B26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2765" y="0"/>
            <a:ext cx="3829235" cy="941033"/>
          </a:xfrm>
        </p:spPr>
        <p:txBody>
          <a:bodyPr>
            <a:noAutofit/>
          </a:bodyPr>
          <a:lstStyle/>
          <a:p>
            <a:pPr algn="r"/>
            <a:r>
              <a:rPr lang="en-US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adi" panose="020B0604020104020204" pitchFamily="34" charset="0"/>
                <a:cs typeface="Aharoni" panose="02010803020104030203" pitchFamily="2" charset="-79"/>
              </a:rPr>
              <a:t>150% Graduation Rate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0B28D5E-CAFA-45E4-8533-596367D236B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6005080" cy="328602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51E06DF-F67F-43DB-8B17-9DAEAE1930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3571972"/>
            <a:ext cx="6005080" cy="328602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195EB7B-778A-4E1D-85E8-806A1DF5E8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6922" y="1444580"/>
            <a:ext cx="6005080" cy="3968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84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15</Words>
  <Application>Microsoft Office PowerPoint</Application>
  <PresentationFormat>Widescreen</PresentationFormat>
  <Paragraphs>5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Abadi</vt:lpstr>
      <vt:lpstr>Arial</vt:lpstr>
      <vt:lpstr>Calibri</vt:lpstr>
      <vt:lpstr>Calibri Light</vt:lpstr>
      <vt:lpstr>Office Theme</vt:lpstr>
      <vt:lpstr>Retention &amp; Graduation</vt:lpstr>
      <vt:lpstr>Term-to-Term Retention</vt:lpstr>
      <vt:lpstr>Year-to-Year Retention</vt:lpstr>
      <vt:lpstr>150% Graduation Rate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Joseph Van Gaalen</dc:creator>
  <cp:lastModifiedBy>Joseph Van Gaalen</cp:lastModifiedBy>
  <cp:revision>4</cp:revision>
  <dcterms:created xsi:type="dcterms:W3CDTF">2021-11-05T11:45:11Z</dcterms:created>
  <dcterms:modified xsi:type="dcterms:W3CDTF">2021-11-05T14:11:04Z</dcterms:modified>
</cp:coreProperties>
</file>