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266A"/>
    <a:srgbClr val="00B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5B4C9-C3C4-40A6-8E62-EAFBADBF0A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14463B-F86F-4B19-9DA8-50B4331E7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2D0E1-2F0B-4B84-B6A3-5E258EC3C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6990F-38A5-4EA4-BFAD-FF4532A83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0266D-92D5-4E6C-8590-483393941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3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AECA0-AE7D-457D-972B-8C09009D7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C7C9B-2F87-448A-B0D1-A31066730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BEE75-37E7-4EDB-9AF7-FF2EB239C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06F6C-D9FA-4275-97C3-7F3107734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722D5-DD4B-4874-827C-26D2C8AC3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2BD9E2-9DD7-43CF-BE59-37EA00BE2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F20727-C7B5-4FC0-A8F8-92349E4D8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E8862-1C1B-485D-9941-2C79E9EED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FE0DD-7558-4265-9955-435D2E3F2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ADC24-BCC5-4FC8-B407-14F5BE5C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39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921A-8790-4383-ACF3-6DC59FDA6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BD43F-CF05-4B2E-AC08-C78976A34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568BE-EF1C-4151-A1E9-AB1B588DA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D19F8-FAE9-4F1A-A573-A8D4CD986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81936-B7DC-47AE-91F3-1B2938E43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18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04998-F9DB-4768-8272-2E40D844B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56DADA-6E3D-4E2F-9123-EC5B214C5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0DDB3-8A5B-43D6-80F5-87477911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67EC3-C961-4988-9A2C-9F8233A1B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A3A3B-F6E7-41BD-98F5-039EC5EBF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464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30A55-0550-4BA9-B25A-2A004267D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FBC79-87FD-48A1-A8C4-81115EF91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ED96CB-B000-4880-8817-23E9DE951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32543-0DFC-4ED5-90BB-FB5CA523D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009F6-E51B-4554-B76F-638B452EA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51241-D630-4EEA-884D-14045AB38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68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3DB6E-190A-4EC6-8261-C54DBA99F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251BB-DD9F-4E1E-890F-D0408D0A4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453E6A-6BEE-4ABE-BCF4-88977D0E8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989765-0887-44BE-B693-547A5BE0D7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649011-A956-4AFF-B78A-AC7DD76B9D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4C7418-196F-4F1D-9442-68FC2B41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94CEA-A357-46DA-8CCC-328F655AD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C27F5C-88C7-4C1E-9DB8-EC3F89030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8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825AD-E9FE-41DF-B9D8-BDBD873C5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AD7D14-E427-4FCF-826D-9C9B0528E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E2D61A-53BB-40E2-A927-D608FA4E9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4C7DD-4A70-4153-A554-7B39426B5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9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8ECA83-BACF-4B40-B3D2-47F676290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8D2B88-8220-4663-A5AD-3446AC28A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EBA5F-F8E2-40D0-9630-E3E2383C8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0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3A276-348D-49FD-A1AE-400E28165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7D063-1024-4F09-9180-B4614F5D9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A6CDB2-E601-4546-845B-3A67AF277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D2F2B3-F6B1-456F-8588-95F16E34E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858819-0EBE-4711-A48C-DB9703D6D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F535B4-2063-41D6-B2EC-EC63D3057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4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BA96-390F-4B21-BE14-7DADA33DE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21E522-7DE6-4F42-8362-7C3644ED41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94EE34-FC5F-4671-AE2C-37DA26313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A5A8E-6122-4F0E-B125-5567A9406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CAA18-CFCE-4738-9E40-BDEA48FE6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536E59-F97A-4E74-A655-20E09F2BF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12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90000">
              <a:srgbClr val="00BFAA"/>
            </a:gs>
            <a:gs pos="100000">
              <a:srgbClr val="60266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F251B1-C6E5-4B8F-8053-538FB1F5D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8DF04-4F84-4F19-A92A-A5D938725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704A7-406F-4B13-B260-82D6C59102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40BEB-05E7-47F9-AFA4-61EA442C62B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4C9FE-B31D-4CDD-B820-BE20EA56B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15033-2BE8-4873-B510-76BC0D41A0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0B47A-866B-4C73-800D-889884E1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07B4E-D3FF-4E6D-B9C6-24D1370AAB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Retention &amp; Graduation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10A7F-AF24-4209-A9C2-428870965E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Team AASPIRE, 11/5/2021</a:t>
            </a:r>
          </a:p>
        </p:txBody>
      </p:sp>
    </p:spTree>
    <p:extLst>
      <p:ext uri="{BB962C8B-B14F-4D97-AF65-F5344CB8AC3E}">
        <p14:creationId xmlns:p14="http://schemas.microsoft.com/office/powerpoint/2010/main" val="240910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81412-C251-409A-BBB8-BEB2CE5B2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577" y="0"/>
            <a:ext cx="2654423" cy="941033"/>
          </a:xfrm>
        </p:spPr>
        <p:txBody>
          <a:bodyPr>
            <a:noAutofit/>
          </a:bodyPr>
          <a:lstStyle/>
          <a:p>
            <a:pPr algn="r"/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haroni" panose="02010803020104030203" pitchFamily="2" charset="-79"/>
              </a:rPr>
              <a:t>Term-to-Term Retention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8A93640-24AF-4CC1-A754-11083365F7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6079841" cy="320483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975783-EA1E-4B7E-995E-D4EFDABC6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53162"/>
            <a:ext cx="6079841" cy="321525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4CF4EA-F716-4F77-901A-860F99528D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2161" y="1665896"/>
            <a:ext cx="6079841" cy="359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46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81412-C251-409A-BBB8-BEB2CE5B2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7577" y="0"/>
            <a:ext cx="2654423" cy="941033"/>
          </a:xfrm>
        </p:spPr>
        <p:txBody>
          <a:bodyPr>
            <a:noAutofit/>
          </a:bodyPr>
          <a:lstStyle/>
          <a:p>
            <a:pPr algn="r"/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haroni" panose="02010803020104030203" pitchFamily="2" charset="-79"/>
              </a:rPr>
              <a:t>Year-to-Year Retention</a:t>
            </a:r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A3885635-DC74-4A0E-8456-D3DD834879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9794"/>
            <a:ext cx="6005080" cy="337138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D41C802-C7DC-4939-B29A-3DADB6D473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86620"/>
            <a:ext cx="6005080" cy="337138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FE6F1DE-6BD9-4786-92EE-C7080F18E6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6922" y="1444580"/>
            <a:ext cx="5998984" cy="396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81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81412-C251-409A-BBB8-BEB2CE5B2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765" y="0"/>
            <a:ext cx="3829235" cy="941033"/>
          </a:xfrm>
        </p:spPr>
        <p:txBody>
          <a:bodyPr>
            <a:noAutofit/>
          </a:bodyPr>
          <a:lstStyle/>
          <a:p>
            <a:pPr algn="r"/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cs typeface="Aharoni" panose="02010803020104030203" pitchFamily="2" charset="-79"/>
              </a:rPr>
              <a:t>150% Graduation Rate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0B28D5E-CAFA-45E4-8533-596367D236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6005080" cy="32860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1E06DF-F67F-43DB-8B17-9DAEAE193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571972"/>
            <a:ext cx="6005080" cy="32860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95EB7B-778A-4E1D-85E8-806A1DF5E8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6922" y="1444580"/>
            <a:ext cx="6005080" cy="396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8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Abadi</vt:lpstr>
      <vt:lpstr>Arial</vt:lpstr>
      <vt:lpstr>Calibri</vt:lpstr>
      <vt:lpstr>Calibri Light</vt:lpstr>
      <vt:lpstr>Office Theme</vt:lpstr>
      <vt:lpstr>Retention &amp; Graduation</vt:lpstr>
      <vt:lpstr>Term-to-Term Retention</vt:lpstr>
      <vt:lpstr>Year-to-Year Retention</vt:lpstr>
      <vt:lpstr>150% Graduation Rate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Van Gaalen</dc:creator>
  <cp:lastModifiedBy>Joseph Van Gaalen</cp:lastModifiedBy>
  <cp:revision>4</cp:revision>
  <dcterms:created xsi:type="dcterms:W3CDTF">2021-11-05T11:45:11Z</dcterms:created>
  <dcterms:modified xsi:type="dcterms:W3CDTF">2021-11-05T14:11:04Z</dcterms:modified>
</cp:coreProperties>
</file>