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38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585F-1C64-403B-83A6-1664CBB42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490F90-A973-4A65-BEB0-770A0D5A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170E8-49B4-4E03-B566-E4122A21F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FCCA0-19BF-4107-8D3C-A9D474698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5280E-DB9D-4BBF-8622-B0AE4DF3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7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4514C-208C-4F15-865E-1B428F2D0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B44A10-5AAD-4AD0-B9F3-D69A3631A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F022D-3B2F-4F09-9355-595348240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F0674-2705-465A-89DC-398F004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DF167-64A5-4B04-8618-BB098DB11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565FA7-831A-4006-B28D-EA6B355798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856560-36DB-4BE5-BD4F-309B0298D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AC391-C8B5-4791-873B-61098908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B30B0-DD0F-4B26-89DD-3BB03744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8971B-2976-4659-A8CB-F6C4FB5E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3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FDA29-91EC-4F2A-AE14-03123D4B0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4450E-D4D6-484D-A6F6-D90CD1009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23ABA-FE63-4156-A1DA-7F4F92DDA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75B1D-88A1-4B33-B000-A55078EE2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11949-8B6B-4324-A8A0-3E5E924E0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21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CD858-637B-44AE-9C83-FD017B71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8222F-3E8D-4EA9-B575-B9279F2B8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DC448-D883-4C6D-8266-AC54075A0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A5AB1-A725-4129-94F4-168CEA51C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D50EF-9494-4412-93BE-417ECA1C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0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1BD92-CC3E-43DD-85BD-5418188CB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81437-6991-4526-BF42-4F3458A15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367CF7-DDB6-4989-AB99-585CF802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6F8589-312D-403B-BFD3-33376C1FF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76526-5C4B-4702-8900-EAB0959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002983-4840-4B64-A4CF-DABFC7DC5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2957C-CDC5-4A00-A87C-044BC9A1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BA4ACF-222E-4DF3-BE20-5D1C01ACB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6AB49-1CD1-42B3-A057-1ABDD9621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489D86-F846-42B1-83EB-C7981BC346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E81B12-3508-4780-B85A-BCB5AACDF0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53B63-3472-4790-98D7-50BE3A8E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2FDA1D-C942-4A45-AE76-D5F633C4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6AE04-AEF1-4DEA-8452-9A0D70516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054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C4FD2-D2B0-4E9C-9A3D-C7D519A3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22BCAB-137F-4E9D-B8F4-0B1BA44A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154992-B188-4918-BE09-76E6AC1D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8A304-62DD-48DF-BAAA-0E35F4D0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61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0F213D-559E-46FF-8B11-CF3D22C3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38A475-725B-4324-91FC-7AAF8C798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38A33-5FD8-4D38-83CB-5FD0FDFCD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E4487-C7A9-4DC4-99B1-877F3D23E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0728A-E860-413A-9EAA-E07B331F5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DD0B25-C640-45D3-9918-38A14EDFB3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99B563-F1B3-49AA-98B8-D25A03376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CE8509-C364-4761-BB36-C32C6D0DB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0192F-9382-4789-B8CC-21153C80C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07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F8BF0-BECD-40DA-A64F-3D04D9F13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7EE7D6-4C51-4A2D-AB6B-A088F5029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48BE86-942F-4FAC-ADCA-D90A389321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8E121-5F46-40AF-8E33-E865B86BE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16E6F2-8666-4E03-B89F-63FB0719E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F9A707-1670-4B77-B7D4-2FEDD111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69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C5C506-4CFC-48DA-ABF1-B3AFCBC82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0BD7E-F7F0-491E-9B81-2B7A641BE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8902A-5095-403A-A4F6-9288780BC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244A9-8B8C-4342-A122-6F404EC397A2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A0D79-1DD1-4B20-8061-2E420B1FC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0E181-8B6A-407C-8EE1-313EB61E0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CB9E8-AAFD-49E1-889B-61770EB84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03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7F5B972-4550-40BC-B569-85AE37E32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269" y="2720898"/>
            <a:ext cx="11579901" cy="194704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8000" b="1" dirty="0"/>
              <a:t>Adjunct Faculty Evaluation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A03195-B0FF-4E1A-8F72-D55B689C7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38628"/>
            <a:ext cx="5724156" cy="15514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482C0C-7B07-49D9-73B2-4F4C82C8299D}"/>
              </a:ext>
            </a:extLst>
          </p:cNvPr>
          <p:cNvSpPr txBox="1"/>
          <p:nvPr/>
        </p:nvSpPr>
        <p:spPr>
          <a:xfrm>
            <a:off x="7682459" y="4826833"/>
            <a:ext cx="3800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Martin Tawil</a:t>
            </a:r>
          </a:p>
          <a:p>
            <a:r>
              <a:rPr lang="en-US" dirty="0"/>
              <a:t>Assistant Vice President </a:t>
            </a:r>
          </a:p>
        </p:txBody>
      </p:sp>
    </p:spTree>
    <p:extLst>
      <p:ext uri="{BB962C8B-B14F-4D97-AF65-F5344CB8AC3E}">
        <p14:creationId xmlns:p14="http://schemas.microsoft.com/office/powerpoint/2010/main" val="211172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53391-40BA-441B-871C-25314A9AB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Adjunct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35FAE7-3D60-4E3E-8800-534644E0A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Annually complete the following tasks: </a:t>
            </a:r>
          </a:p>
          <a:p>
            <a:pPr lvl="1"/>
            <a:r>
              <a:rPr lang="en-US" dirty="0"/>
              <a:t>Upload Student Opinion Survey for all classes,</a:t>
            </a:r>
          </a:p>
          <a:p>
            <a:pPr lvl="1"/>
            <a:r>
              <a:rPr lang="en-US" dirty="0"/>
              <a:t>Upload Student Success Data, </a:t>
            </a:r>
          </a:p>
          <a:p>
            <a:pPr lvl="1"/>
            <a:r>
              <a:rPr lang="en-US" dirty="0"/>
              <a:t>Upload Observation form (New Adjuncts and DE Faculty only)</a:t>
            </a:r>
          </a:p>
          <a:p>
            <a:pPr lvl="1"/>
            <a:r>
              <a:rPr lang="en-US" dirty="0"/>
              <a:t>Reflection on the teaching semester, and  </a:t>
            </a:r>
          </a:p>
          <a:p>
            <a:pPr lvl="1"/>
            <a:r>
              <a:rPr lang="en-US" dirty="0"/>
              <a:t>Set goals for the following year.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61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99AE5-C4F5-4B58-8E9C-5BF371539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A645A-D39E-418F-9E46-1A331FF1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28499"/>
            <a:ext cx="10685740" cy="139466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C6C89C-D71D-4596-845D-187BFDAEB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60" y="198408"/>
            <a:ext cx="10685740" cy="407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354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0BC48-8228-4FB9-B714-00F0C42AB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F6851-5E16-4AC1-9664-11EB24A7A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26347"/>
            <a:ext cx="10515600" cy="724618"/>
          </a:xfrm>
        </p:spPr>
        <p:txBody>
          <a:bodyPr/>
          <a:lstStyle/>
          <a:p>
            <a:r>
              <a:rPr lang="en-US" dirty="0"/>
              <a:t>Graded – Complete/incomplete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80B21E-39EF-45F9-BE3C-319775057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297" y="0"/>
            <a:ext cx="9993120" cy="578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8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C872F-5FAF-445D-986C-8B9F3A097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996" y="5857335"/>
            <a:ext cx="9852804" cy="819959"/>
          </a:xfrm>
        </p:spPr>
        <p:txBody>
          <a:bodyPr/>
          <a:lstStyle/>
          <a:p>
            <a:r>
              <a:rPr lang="en-US" dirty="0"/>
              <a:t>Graded – Complete/incomplete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96BF2D-AD12-48A3-9A30-C51946F14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96" y="0"/>
            <a:ext cx="7553558" cy="559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5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DB7F1-960B-4B54-ADF8-06F3ED4B8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022" y="6047117"/>
            <a:ext cx="9386777" cy="698738"/>
          </a:xfrm>
        </p:spPr>
        <p:txBody>
          <a:bodyPr>
            <a:normAutofit/>
          </a:bodyPr>
          <a:lstStyle/>
          <a:p>
            <a:r>
              <a:rPr lang="en-US" dirty="0"/>
              <a:t>Graded – Complete/incomplete 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56F216-905D-4BEB-9F1B-0A3D9D7ED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023" y="112144"/>
            <a:ext cx="8257954" cy="584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1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7DCDB-B290-4B40-9642-BBCAA6673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4127" y="5771072"/>
            <a:ext cx="10515600" cy="83721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 PowerPoint is included to help with writing SMART Goals is included in the Canvas Course. </a:t>
            </a:r>
          </a:p>
          <a:p>
            <a:r>
              <a:rPr lang="en-US" dirty="0"/>
              <a:t>Graded for complete/incomplete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4C7392-B283-3A63-3631-B300D4ADA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904" y="184120"/>
            <a:ext cx="6140511" cy="527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74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167D2-A93A-A9AC-E668-EE25CBA97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 Evaluation Plan &amp; Adjunct Review Process 24-25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BD030-5319-70EB-5146-3868D623E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Mentors: </a:t>
            </a:r>
          </a:p>
          <a:p>
            <a:r>
              <a:rPr lang="en-US" dirty="0"/>
              <a:t>Chair/Director to identify mentors for New FT Faculty, new Adjuncts, and DE Faculty. (Note: Mentors must have completed Mentoring Matters Training) – </a:t>
            </a:r>
            <a:r>
              <a:rPr lang="en-US" b="1" dirty="0"/>
              <a:t>August </a:t>
            </a:r>
          </a:p>
          <a:p>
            <a:pPr lvl="1"/>
            <a:r>
              <a:rPr lang="en-US" dirty="0"/>
              <a:t>Chairs/Directors:</a:t>
            </a:r>
            <a:r>
              <a:rPr lang="en-US" b="1" dirty="0"/>
              <a:t> </a:t>
            </a:r>
            <a:r>
              <a:rPr lang="en-US" dirty="0"/>
              <a:t>Send names to Martin.Tawil@fsw.edu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Important Dates:</a:t>
            </a:r>
          </a:p>
          <a:p>
            <a:r>
              <a:rPr lang="en-US" dirty="0"/>
              <a:t>Fall Semester – Chairs/Directors will be added to the Adjunct Review Canvas Course. </a:t>
            </a:r>
          </a:p>
          <a:p>
            <a:r>
              <a:rPr lang="en-US" dirty="0"/>
              <a:t>Adjuncts upload their required materials by 2</a:t>
            </a:r>
            <a:r>
              <a:rPr lang="en-US" baseline="30000" dirty="0"/>
              <a:t>nd</a:t>
            </a:r>
            <a:r>
              <a:rPr lang="en-US" dirty="0"/>
              <a:t> Friday in Feb. </a:t>
            </a:r>
          </a:p>
          <a:p>
            <a:r>
              <a:rPr lang="en-US" dirty="0"/>
              <a:t>Chairs/ Directors – Complete Adjunct Reviews no later than April 30</a:t>
            </a:r>
            <a:r>
              <a:rPr lang="en-US" baseline="30000" dirty="0"/>
              <a:t>th.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719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192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New Adjunct Evaluation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Faculty Evaluation Plan &amp; Adjunct Review Process 24-25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Tawil</dc:creator>
  <cp:lastModifiedBy>Martin Tawil</cp:lastModifiedBy>
  <cp:revision>11</cp:revision>
  <dcterms:created xsi:type="dcterms:W3CDTF">2024-07-30T12:56:08Z</dcterms:created>
  <dcterms:modified xsi:type="dcterms:W3CDTF">2026-08-19T16:56:15Z</dcterms:modified>
</cp:coreProperties>
</file>