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81" d="100"/>
          <a:sy n="81" d="100"/>
        </p:scale>
        <p:origin x="-10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D4F5-AD99-4FAB-B4AE-CBA80AADAA2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BDAE-1378-4AC4-9C0D-843A73D4D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6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D4F5-AD99-4FAB-B4AE-CBA80AADAA2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BDAE-1378-4AC4-9C0D-843A73D4D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D4F5-AD99-4FAB-B4AE-CBA80AADAA2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BDAE-1378-4AC4-9C0D-843A73D4D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9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D4F5-AD99-4FAB-B4AE-CBA80AADAA2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BDAE-1378-4AC4-9C0D-843A73D4D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4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D4F5-AD99-4FAB-B4AE-CBA80AADAA2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BDAE-1378-4AC4-9C0D-843A73D4D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D4F5-AD99-4FAB-B4AE-CBA80AADAA2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BDAE-1378-4AC4-9C0D-843A73D4D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3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D4F5-AD99-4FAB-B4AE-CBA80AADAA2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BDAE-1378-4AC4-9C0D-843A73D4D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D4F5-AD99-4FAB-B4AE-CBA80AADAA2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BDAE-1378-4AC4-9C0D-843A73D4D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D4F5-AD99-4FAB-B4AE-CBA80AADAA2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BDAE-1378-4AC4-9C0D-843A73D4D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6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D4F5-AD99-4FAB-B4AE-CBA80AADAA2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BDAE-1378-4AC4-9C0D-843A73D4D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D4F5-AD99-4FAB-B4AE-CBA80AADAA2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BDAE-1378-4AC4-9C0D-843A73D4D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0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0D4F5-AD99-4FAB-B4AE-CBA80AADAA2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FBDAE-1378-4AC4-9C0D-843A73D4D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2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0"/>
            <a:ext cx="6124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416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J. Billington</dc:creator>
  <cp:lastModifiedBy>Kathy Clark</cp:lastModifiedBy>
  <cp:revision>8</cp:revision>
  <dcterms:created xsi:type="dcterms:W3CDTF">2016-04-06T13:02:35Z</dcterms:created>
  <dcterms:modified xsi:type="dcterms:W3CDTF">2016-04-07T13:05:32Z</dcterms:modified>
</cp:coreProperties>
</file>