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Lato"/>
      <p:regular r:id="rId13"/>
      <p:bold r:id="rId14"/>
      <p:italic r:id="rId15"/>
      <p:boldItalic r:id="rId16"/>
    </p:embeddedFont>
    <p:embeddedFont>
      <p:font typeface="Century Schoolbook"/>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enturySchoolbook-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Lato-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Lato-italic.fntdata"/><Relationship Id="rId14" Type="http://schemas.openxmlformats.org/officeDocument/2006/relationships/font" Target="fonts/Lato-bold.fntdata"/><Relationship Id="rId17" Type="http://schemas.openxmlformats.org/officeDocument/2006/relationships/font" Target="fonts/CenturySchoolbook-regular.fntdata"/><Relationship Id="rId16" Type="http://schemas.openxmlformats.org/officeDocument/2006/relationships/font" Target="fonts/Lato-boldItalic.fntdata"/><Relationship Id="rId5" Type="http://schemas.openxmlformats.org/officeDocument/2006/relationships/notesMaster" Target="notesMasters/notesMaster1.xml"/><Relationship Id="rId19" Type="http://schemas.openxmlformats.org/officeDocument/2006/relationships/font" Target="fonts/CenturySchoolbook-italic.fntdata"/><Relationship Id="rId6" Type="http://schemas.openxmlformats.org/officeDocument/2006/relationships/slide" Target="slides/slide1.xml"/><Relationship Id="rId18" Type="http://schemas.openxmlformats.org/officeDocument/2006/relationships/font" Target="fonts/CenturySchoolbook-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e7aa446a45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e7aa446a4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e7aa446a45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e7aa446a45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e7aa446a45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e7aa446a4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e7aa446a45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e7aa446a45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e7aa446a45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e7aa446a45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e7aa446a45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e7aa446a45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docs.google.com/document/d/1NTpwCowuuPuJiVrhmlbVoUnHaHipt3nj/edit?usp=drive_link&amp;ouid=113051942897666976611&amp;rtpof=true&amp;sd=true" TargetMode="External"/><Relationship Id="rId4" Type="http://schemas.openxmlformats.org/officeDocument/2006/relationships/hyperlink" Target="https://drive.google.com/file/d/1vOC3g6Gh5uAeTLbAfiMq0gtTJS3JCCId/view?usp=drive_lin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drive.google.com/file/d/1kEKFguK8yCGMV6MVsezjT9gLl1zVOpsP/view?usp=drive_lin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drive.google.com/file/d/10DeGE3gMJOJz1HAnImvgzTItmSq8SOrH/view?usp=drive_lin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rive.google.com/file/d/1HdD0hmKxJ-Z9fAkxsy5J44C2aSWJswld/view?usp=drive_lin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Century Schoolbook"/>
                <a:ea typeface="Century Schoolbook"/>
                <a:cs typeface="Century Schoolbook"/>
                <a:sym typeface="Century Schoolbook"/>
              </a:rPr>
              <a:t>Curriculum Committee</a:t>
            </a:r>
            <a:endParaRPr b="1">
              <a:latin typeface="Century Schoolbook"/>
              <a:ea typeface="Century Schoolbook"/>
              <a:cs typeface="Century Schoolbook"/>
              <a:sym typeface="Century Schoolbook"/>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Lato"/>
                <a:ea typeface="Lato"/>
                <a:cs typeface="Lato"/>
                <a:sym typeface="Lato"/>
              </a:rPr>
              <a:t>15 September 2023</a:t>
            </a:r>
            <a:endParaRPr>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320">
                <a:latin typeface="Century Schoolbook"/>
                <a:ea typeface="Century Schoolbook"/>
                <a:cs typeface="Century Schoolbook"/>
                <a:sym typeface="Century Schoolbook"/>
              </a:rPr>
              <a:t>Information Item: A.S. Degree in Digital Art &amp; Multimedia</a:t>
            </a:r>
            <a:endParaRPr sz="2320">
              <a:latin typeface="Century Schoolbook"/>
              <a:ea typeface="Century Schoolbook"/>
              <a:cs typeface="Century Schoolbook"/>
              <a:sym typeface="Century Schoolbook"/>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Effective Date: Fall 2024</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3"/>
              </a:rPr>
              <a:t>Memo 21 August 2023</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4"/>
              </a:rPr>
              <a:t>Supporting Email Thread w/ Approval</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After review of the degree requirements for the A.S. Degree in Digital Art and Multimedia Production for the 2020-2021 academic year, we recommend DIG 2280C Digital Video and Sound be considered as a course substitution for TPA 1252C Introduction to Audiovisual Technology. TPA 1252C meets framework standard 5,0, “Utilize/create/produce audio technology for digital media/multimedia project(s).” In the subsequent catalog year for 2021-2022, DIG 2280C was added to the degree requirements to meet framework standard 5.0. Henceforth, and until any curricular changes are made to the degree, completion of DIG 2280C will fulfill the audio technology requirement for the A.S. Degree in Digital and Multimedia Production for the 2020-2021 catalog year.</a:t>
            </a:r>
            <a:endParaRPr>
              <a:solidFill>
                <a:schemeClr val="dk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Information Item: A.S. Social and Human Services</a:t>
            </a:r>
            <a:endParaRPr>
              <a:latin typeface="Century Schoolbook"/>
              <a:ea typeface="Century Schoolbook"/>
              <a:cs typeface="Century Schoolbook"/>
              <a:sym typeface="Century Schoolbook"/>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Effective Date: 2023-2024</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Memo 13 April 2023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Course enrollment restrictions are placed on HUS 2551, HUS 2500, HUS 2905, HUS 2843L to students who enrolled prior to Catalog Year 2023-2024. Students entering prior to Catalog Year 2023-2024 may complete CLP 2140 in place of HUS 2525.</a:t>
            </a:r>
            <a:endParaRPr>
              <a:solidFill>
                <a:schemeClr val="dk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Information Item: A.S. Social and Human Services</a:t>
            </a:r>
            <a:endParaRPr>
              <a:latin typeface="Century Schoolbook"/>
              <a:ea typeface="Century Schoolbook"/>
              <a:cs typeface="Century Schoolbook"/>
              <a:sym typeface="Century Schoolbook"/>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Effective Date: 2023-2024</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3"/>
              </a:rPr>
              <a:t>Memo 9 May 2023</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During the 4/1/2022 Curriculum Committee meeting, the prerequisites were changed in the A.S. in Social and Human Services and Addiction services CCC to “HUS 1001 OR SOW 2031.” Most courses were updated at that time to reflect the new prerequisite structure for the program. However, two courses, HUS 2411 and HUS 2428 were not fully updated at the time to the new prerequisites. As a result, students were not able to register for the course with SOW 2031. The following actions are authorized via memo at the request of the Director of Social and Human Services:</a:t>
            </a:r>
            <a:endParaRPr>
              <a:solidFill>
                <a:schemeClr val="dk1"/>
              </a:solidFill>
              <a:latin typeface="Lato"/>
              <a:ea typeface="Lato"/>
              <a:cs typeface="Lato"/>
              <a:sym typeface="Lato"/>
            </a:endParaRPr>
          </a:p>
          <a:p>
            <a:pPr indent="-310832"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Change of course prerequisites for HUS 2411 from “HUS 1001 and HUS 1400, both with a grade of C or better” to “HUS 1001 or SOW 2031 with a grade of C or better,”</a:t>
            </a:r>
            <a:endParaRPr>
              <a:solidFill>
                <a:schemeClr val="dk1"/>
              </a:solidFill>
              <a:latin typeface="Lato"/>
              <a:ea typeface="Lato"/>
              <a:cs typeface="Lato"/>
              <a:sym typeface="Lato"/>
            </a:endParaRPr>
          </a:p>
          <a:p>
            <a:pPr indent="-310832"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Change of course prerequisites for HUS 2428 from “HUS 1001 and HUS 1400, both with a grade of C or better” to “HUS 1001 or SOW 2031 with a grade of C or better.”</a:t>
            </a:r>
            <a:endParaRPr>
              <a:solidFill>
                <a:schemeClr val="dk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Information Item: A.S. Dental Hygiene </a:t>
            </a:r>
            <a:endParaRPr>
              <a:latin typeface="Century Schoolbook"/>
              <a:ea typeface="Century Schoolbook"/>
              <a:cs typeface="Century Schoolbook"/>
              <a:sym typeface="Century Schoolbook"/>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Effective Date: Fall 2024</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Memo 7 August 2023</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A review of the number of lecture, lab and/or other hours assigned to Dental Hygiene classes identified some errors. The values of lab, other and contact hours in Banner do not align with the workload or approved credits – for each credit associated with lab or other (e.g. clinical) hours, there should be 2-3 ‘lab’ hours.</a:t>
            </a:r>
            <a:endParaRPr>
              <a:solidFill>
                <a:schemeClr val="dk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920">
                <a:latin typeface="Century Schoolbook"/>
                <a:ea typeface="Century Schoolbook"/>
                <a:cs typeface="Century Schoolbook"/>
                <a:sym typeface="Century Schoolbook"/>
              </a:rPr>
              <a:t>Information Items: </a:t>
            </a:r>
            <a:r>
              <a:rPr lang="en" sz="1920">
                <a:latin typeface="Century Schoolbook"/>
                <a:ea typeface="Century Schoolbook"/>
                <a:cs typeface="Century Schoolbook"/>
                <a:sym typeface="Century Schoolbook"/>
              </a:rPr>
              <a:t>Syllabus Changes Criminal Justice and Public Administration </a:t>
            </a:r>
            <a:endParaRPr sz="1920">
              <a:latin typeface="Century Schoolbook"/>
              <a:ea typeface="Century Schoolbook"/>
              <a:cs typeface="Century Schoolbook"/>
              <a:sym typeface="Century Schoolbook"/>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Changes were made to course learning outcomes and/or topic outlines in the following courses:</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CCJ 1020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CJE 1300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CJL 2100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CJL 2130</a:t>
            </a:r>
            <a:endParaRPr>
              <a:solidFill>
                <a:schemeClr val="dk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lang="en" sz="2420">
                <a:latin typeface="Century Schoolbook"/>
                <a:ea typeface="Century Schoolbook"/>
                <a:cs typeface="Century Schoolbook"/>
                <a:sym typeface="Century Schoolbook"/>
              </a:rPr>
              <a:t>Information Items: Syllabus Changes in Human Services</a:t>
            </a:r>
            <a:endParaRPr sz="2420">
              <a:latin typeface="Century Schoolbook"/>
              <a:ea typeface="Century Schoolbook"/>
              <a:cs typeface="Century Schoolbook"/>
              <a:sym typeface="Century Schoolbook"/>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Changes were made to course learning outcomes and/or topic outlines in the following courses:</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2540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1320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1400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1640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2315</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2200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HUS 2302</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SOW 2301</a:t>
            </a:r>
            <a:endParaRPr>
              <a:solidFill>
                <a:schemeClr val="dk1"/>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