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0566" autoAdjust="0"/>
  </p:normalViewPr>
  <p:slideViewPr>
    <p:cSldViewPr snapToGrid="0">
      <p:cViewPr varScale="1">
        <p:scale>
          <a:sx n="76" d="100"/>
          <a:sy n="76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4E6BE-C9DF-4FF3-94E7-C313213C2D60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6B08F-D50F-4884-87BC-5E1AAD56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Signing up for/accessing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Qualtrcis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(if they have not done so)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creation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collaboration**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Qualtrics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University/Help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B08F-D50F-4884-87BC-5E1AAD56E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B08F-D50F-4884-87BC-5E1AAD56E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 of question types from http://www.qualtrics.com/university/researchsuite/basic-building/editing-questions/question-types-guide/</a:t>
            </a:r>
          </a:p>
          <a:p>
            <a:endParaRPr lang="en-US" dirty="0" smtClean="0"/>
          </a:p>
          <a:p>
            <a:r>
              <a:rPr lang="en-US" dirty="0" smtClean="0"/>
              <a:t>Hands-on</a:t>
            </a:r>
            <a:r>
              <a:rPr lang="en-US" baseline="0" dirty="0" smtClean="0"/>
              <a:t> with the software suite.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6B08F-D50F-4884-87BC-5E1AAD56E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08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3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1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F72D73-DE0A-4513-961B-59D50A1189FB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9808F3-3216-47C8-B054-91F2A5C7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trics.com/university/researchsui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sw.qualtric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</a:t>
            </a:r>
            <a:r>
              <a:rPr lang="en-US" dirty="0" err="1" smtClean="0"/>
              <a:t>Kolberg</a:t>
            </a:r>
            <a:r>
              <a:rPr lang="en-US" dirty="0" smtClean="0"/>
              <a:t> Bianco &amp; Erin Hailstone</a:t>
            </a:r>
          </a:p>
          <a:p>
            <a:endParaRPr lang="en-US" dirty="0"/>
          </a:p>
          <a:p>
            <a:r>
              <a:rPr lang="en-US" dirty="0" smtClean="0"/>
              <a:t>December 7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63683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university (help)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300" dirty="0">
                <a:latin typeface="Arial Black" panose="020B0A04020102020204" pitchFamily="34" charset="0"/>
                <a:hlinkClick r:id="rId2"/>
              </a:rPr>
              <a:t>http://www.qualtrics.com/university/researchsuite</a:t>
            </a:r>
            <a:r>
              <a:rPr lang="en-US" sz="2300" dirty="0" smtClean="0">
                <a:latin typeface="Arial Black" panose="020B0A04020102020204" pitchFamily="34" charset="0"/>
                <a:hlinkClick r:id="rId2"/>
              </a:rPr>
              <a:t>/</a:t>
            </a:r>
            <a:endParaRPr lang="en-US" sz="2300" dirty="0" smtClean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2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407974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Logging In/Creating </a:t>
            </a:r>
            <a:r>
              <a:rPr lang="en-US" dirty="0" smtClean="0">
                <a:latin typeface="Arial Black" panose="020B0A04020102020204" pitchFamily="34" charset="0"/>
              </a:rPr>
              <a:t>an account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Building </a:t>
            </a:r>
            <a:r>
              <a:rPr lang="en-US" dirty="0" smtClean="0">
                <a:latin typeface="Arial Black" panose="020B0A04020102020204" pitchFamily="34" charset="0"/>
              </a:rPr>
              <a:t>Your Survey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collaborating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Making changes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Reporting</a:t>
            </a:r>
          </a:p>
          <a:p>
            <a:r>
              <a:rPr lang="en-US" dirty="0" err="1" smtClean="0">
                <a:latin typeface="Arial Black" panose="020B0A04020102020204" pitchFamily="34" charset="0"/>
              </a:rPr>
              <a:t>Qualtrics</a:t>
            </a:r>
            <a:r>
              <a:rPr lang="en-US" dirty="0" smtClean="0">
                <a:latin typeface="Arial Black" panose="020B0A04020102020204" pitchFamily="34" charset="0"/>
              </a:rPr>
              <a:t> university (help)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52" y="662467"/>
            <a:ext cx="8535591" cy="6182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68686" cy="1739899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Qualtrics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95098"/>
            <a:ext cx="10515600" cy="1848304"/>
          </a:xfrm>
          <a:solidFill>
            <a:schemeClr val="bg1">
              <a:alpha val="71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Two methods of access: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Directly at </a:t>
            </a:r>
            <a:r>
              <a:rPr lang="en-US" dirty="0" smtClean="0">
                <a:latin typeface="Arial Black" panose="020B0A04020102020204" pitchFamily="34" charset="0"/>
                <a:hlinkClick r:id="rId4"/>
              </a:rPr>
              <a:t>https://fsw.qualtrics.com/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		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Within the Portal under the “College Resources” tab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31929" y="1469571"/>
            <a:ext cx="1620756" cy="76744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1" y="5976259"/>
            <a:ext cx="1620756" cy="24876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06864">
            <a:off x="9118600" y="786410"/>
            <a:ext cx="1473200" cy="80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406864">
            <a:off x="2400300" y="5265646"/>
            <a:ext cx="1473200" cy="80710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3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Logging into </a:t>
            </a:r>
            <a:r>
              <a:rPr lang="en-US" dirty="0" err="1" smtClean="0"/>
              <a:t>qualtrics</a:t>
            </a:r>
            <a:r>
              <a:rPr lang="en-US" dirty="0" smtClean="0"/>
              <a:t>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If it is your first time logging in, you will need to create your profile with your first &amp; last name with your email address.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1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Creating surveys - </a:t>
            </a:r>
            <a:r>
              <a:rPr lang="en-US" dirty="0" err="1" smtClean="0"/>
              <a:t>wwwwh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1966"/>
            <a:ext cx="10394707" cy="42226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Who?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Who is your target audience?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What?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What information/data are you looking to utilize/solicit?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Where?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Where will you collect your feedback?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When?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When will you distribute your survey?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How?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How are your results going to be utilized?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3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Make sure to share your surveys to others within your functional area.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Supervisors should make sure they have access to the surveys of their employees.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9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If the survey is held annually or frequently, be careful not to change the content of the question drastically. This can make year to year comparisons of the data difficult.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Making a copy of an existing survey is quite easy, and a good way to reuse the same survey for a different time period.</a:t>
            </a:r>
          </a:p>
        </p:txBody>
      </p:sp>
    </p:spTree>
    <p:extLst>
      <p:ext uri="{BB962C8B-B14F-4D97-AF65-F5344CB8AC3E}">
        <p14:creationId xmlns:p14="http://schemas.microsoft.com/office/powerpoint/2010/main" val="188378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837764"/>
            <a:ext cx="10623146" cy="3559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78999" y="3733800"/>
            <a:ext cx="1397001" cy="58777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Default styles create very functional reports of the data acquired from your survey.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Reports can be exported as a pdf, word document, </a:t>
            </a:r>
            <a:r>
              <a:rPr lang="en-US" dirty="0" err="1" smtClean="0">
                <a:latin typeface="Arial Black" panose="020B0A04020102020204" pitchFamily="34" charset="0"/>
              </a:rPr>
              <a:t>powerpoint</a:t>
            </a:r>
            <a:r>
              <a:rPr lang="en-US" dirty="0" smtClean="0">
                <a:latin typeface="Arial Black" panose="020B0A04020102020204" pitchFamily="34" charset="0"/>
              </a:rPr>
              <a:t>, and others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76</TotalTime>
  <Words>304</Words>
  <Application>Microsoft Office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Main Event</vt:lpstr>
      <vt:lpstr>Qualtrics Introduction</vt:lpstr>
      <vt:lpstr>Agenda</vt:lpstr>
      <vt:lpstr>Logging into Qualtrics</vt:lpstr>
      <vt:lpstr>Logging into qualtrics (cont’d.)</vt:lpstr>
      <vt:lpstr>Creating surveys - wwwwh</vt:lpstr>
      <vt:lpstr>collaboration</vt:lpstr>
      <vt:lpstr>Changing questions</vt:lpstr>
      <vt:lpstr>Reporting</vt:lpstr>
      <vt:lpstr>Reporting (cont’d.)</vt:lpstr>
      <vt:lpstr>Qualtrics university (help)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Qualtrics Introduction</dc:title>
  <dc:creator>Circulation Desk Computer</dc:creator>
  <cp:lastModifiedBy>Circulation Desk Computer</cp:lastModifiedBy>
  <cp:revision>10</cp:revision>
  <dcterms:created xsi:type="dcterms:W3CDTF">2015-11-30T13:30:38Z</dcterms:created>
  <dcterms:modified xsi:type="dcterms:W3CDTF">2015-12-06T17:22:09Z</dcterms:modified>
</cp:coreProperties>
</file>