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8B74DE8-EE15-478A-B30B-BE664C546215}" type="datetimeFigureOut">
              <a:rPr lang="en-US"/>
              <a:pPr>
                <a:defRPr/>
              </a:pPr>
              <a:t>9/15/2009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85F0893-34BA-4671-A177-FCB0435E6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46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E01A81-FFB6-42E3-BCDD-DD5550BDF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A52C0-FA0C-44AE-81BA-FC99F5D64C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7E32A-ED6E-47CA-A4D9-75B10F41C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3E4AA-6C8A-4A16-AC59-00A45D530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FBA80-8E7C-4943-84A4-9CC24C41F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4722E-72C5-4FCC-8375-F77F2F8043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3C5E9-A4A6-45EF-B97D-6DF2EBEFD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B1E20-0E73-4A93-80BD-40CB9AED2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86227-0732-4BAD-99C0-957329EC5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24DA5-33C7-4AA2-9410-06C00B183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1F303-F85B-434F-BDDB-176CAFBE3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8435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8436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8437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4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DD9AC2B7-8A02-40B0-AFF9-8634203948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NLN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3600" b="1" smtClean="0"/>
              <a:t>Standard 2</a:t>
            </a:r>
          </a:p>
          <a:p>
            <a:pPr eaLnBrk="1" hangingPunct="1"/>
            <a:r>
              <a:rPr lang="en-US" b="1" smtClean="0"/>
              <a:t>9-11-2009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Faculty Qualifications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do you know you are qualified to teach?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Professional Development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constitutes Professional Development?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Professional Development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 smtClean="0"/>
              <a:t>Membership in Professional Organizations, participating in various activities.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Holding leadership positions in professional organizations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Participating in community activities.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Attendance and presentations at local, regional, state, and national conferences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Participating in local community Health Fairs &amp; Educational activities. 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Participate on College district-wide committees (Table 4).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Participate in the College’s professional staff development activities twice yearly.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Regularly attending hospital general orientations, keeping updated with electronic charting requirements, and new product or evidence based educational research opportunities.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Simulation training.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smtClean="0"/>
              <a:t>Technology training to utilize software programs and course management program (CE6) to enhance the teaching/learning process.</a:t>
            </a:r>
          </a:p>
          <a:p>
            <a:pPr eaLnBrk="1" hangingPunct="1">
              <a:lnSpc>
                <a:spcPct val="80000"/>
              </a:lnSpc>
            </a:pPr>
            <a:endParaRPr lang="en-US" sz="18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Clinical Associates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makes them qualified?</a:t>
            </a:r>
          </a:p>
          <a:p>
            <a:pPr eaLnBrk="1" hangingPunct="1"/>
            <a:r>
              <a:rPr lang="en-US" smtClean="0"/>
              <a:t>How are they supervised?</a:t>
            </a:r>
          </a:p>
          <a:p>
            <a:pPr eaLnBrk="1" hangingPunct="1"/>
            <a:r>
              <a:rPr lang="en-US" smtClean="0"/>
              <a:t>How are they oriented?</a:t>
            </a:r>
          </a:p>
          <a:p>
            <a:pPr eaLnBrk="1" hangingPunct="1"/>
            <a:r>
              <a:rPr lang="en-US" smtClean="0"/>
              <a:t>Whose responsibility is it to supervise them?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New Faculty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are new faculty mentored?</a:t>
            </a:r>
          </a:p>
          <a:p>
            <a:pPr eaLnBrk="1" hangingPunct="1"/>
            <a:r>
              <a:rPr lang="en-US" smtClean="0"/>
              <a:t>What is the process?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Review of Standard One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our Mission at ESC?</a:t>
            </a:r>
          </a:p>
          <a:p>
            <a:pPr eaLnBrk="1" hangingPunct="1"/>
            <a:r>
              <a:rPr lang="en-US" smtClean="0"/>
              <a:t>What are our Core Values?</a:t>
            </a:r>
          </a:p>
          <a:p>
            <a:pPr eaLnBrk="1" hangingPunct="1"/>
            <a:r>
              <a:rPr lang="en-US" smtClean="0"/>
              <a:t>What is Nursing’s Mission?</a:t>
            </a:r>
          </a:p>
          <a:p>
            <a:pPr eaLnBrk="1" hangingPunct="1"/>
            <a:r>
              <a:rPr lang="en-US" smtClean="0"/>
              <a:t>What is Nursing’s Philosophy?</a:t>
            </a:r>
          </a:p>
          <a:p>
            <a:pPr eaLnBrk="1" hangingPunct="1"/>
            <a:r>
              <a:rPr lang="en-US" smtClean="0"/>
              <a:t>How is it enacted?</a:t>
            </a:r>
          </a:p>
          <a:p>
            <a:pPr eaLnBrk="1" hangingPunct="1"/>
            <a:r>
              <a:rPr lang="en-US" smtClean="0"/>
              <a:t>Where are the syllabi?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Standard Two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4000" b="1" smtClean="0"/>
              <a:t>Faculty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4000" smtClean="0"/>
          </a:p>
          <a:p>
            <a:pPr algn="ctr" eaLnBrk="1" hangingPunct="1">
              <a:buFont typeface="Wingdings" pitchFamily="2" charset="2"/>
              <a:buNone/>
            </a:pPr>
            <a:endParaRPr lang="en-US" sz="3600" smtClean="0"/>
          </a:p>
        </p:txBody>
      </p:sp>
      <p:pic>
        <p:nvPicPr>
          <p:cNvPr id="5124" name="Picture 6" descr="MCj03341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0938" y="2516188"/>
            <a:ext cx="2867025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Standard Two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are the credentials to teach nursing students in the Associate Degree Program?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How do we prove that we are qualified?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Faculty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Where is the job description of the Nursing Professor found?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How are decisions made about what you teach?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Faculty Senate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effect does the Faculty Senate have on what and how you teach?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Workload Determination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normal load for an ESC faculty?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At what point do you get overload pay?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Adjunct vs. Overload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are advantages of using fulltime faculty for overload?</a:t>
            </a:r>
          </a:p>
          <a:p>
            <a:pPr eaLnBrk="1" hangingPunct="1"/>
            <a:r>
              <a:rPr lang="en-US" smtClean="0"/>
              <a:t>What is the maximum overload per semester?</a:t>
            </a:r>
          </a:p>
          <a:p>
            <a:pPr eaLnBrk="1" hangingPunct="1"/>
            <a:r>
              <a:rPr lang="en-US" smtClean="0"/>
              <a:t>What are advantages of using adjuncts?</a:t>
            </a:r>
          </a:p>
          <a:p>
            <a:pPr eaLnBrk="1" hangingPunct="1"/>
            <a:r>
              <a:rPr lang="en-US" smtClean="0"/>
              <a:t>What is the maximum overload per semester?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Documentation of your Instruction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Where are your workloads documented?</a:t>
            </a:r>
          </a:p>
          <a:p>
            <a:pPr eaLnBrk="1" hangingPunct="1"/>
            <a:r>
              <a:rPr lang="en-US" smtClean="0"/>
              <a:t>Who has input into your workload?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158</TotalTime>
  <Words>349</Words>
  <Application>Microsoft Office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Wingdings</vt:lpstr>
      <vt:lpstr>Calibri</vt:lpstr>
      <vt:lpstr>Times New Roman</vt:lpstr>
      <vt:lpstr>Arial Black</vt:lpstr>
      <vt:lpstr>Radial</vt:lpstr>
      <vt:lpstr>NLN </vt:lpstr>
      <vt:lpstr>Review of Standard One</vt:lpstr>
      <vt:lpstr>Standard Two</vt:lpstr>
      <vt:lpstr>Standard Two</vt:lpstr>
      <vt:lpstr>Faculty</vt:lpstr>
      <vt:lpstr>Faculty Senate</vt:lpstr>
      <vt:lpstr>Workload Determination</vt:lpstr>
      <vt:lpstr>Adjunct vs. Overload</vt:lpstr>
      <vt:lpstr>Documentation of your Instruction</vt:lpstr>
      <vt:lpstr>Faculty Qualifications</vt:lpstr>
      <vt:lpstr>Professional Development</vt:lpstr>
      <vt:lpstr>Professional Development</vt:lpstr>
      <vt:lpstr>Clinical Associates</vt:lpstr>
      <vt:lpstr>New Faculty</vt:lpstr>
    </vt:vector>
  </TitlesOfParts>
  <Company>Edison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NLN </dc:title>
  <dc:creator>Edison College</dc:creator>
  <cp:lastModifiedBy>Kathie DiLascio</cp:lastModifiedBy>
  <cp:revision>3</cp:revision>
  <dcterms:created xsi:type="dcterms:W3CDTF">2009-09-10T12:17:43Z</dcterms:created>
  <dcterms:modified xsi:type="dcterms:W3CDTF">2009-09-15T13:20:52Z</dcterms:modified>
</cp:coreProperties>
</file>