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1" r:id="rId2"/>
    <p:sldId id="337" r:id="rId3"/>
    <p:sldId id="338" r:id="rId4"/>
    <p:sldId id="340" r:id="rId5"/>
    <p:sldId id="344" r:id="rId6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7EB"/>
          </a:solidFill>
        </a:fill>
      </a:tcStyle>
    </a:wholeTbl>
    <a:band1H>
      <a:tcStyle>
        <a:tcBdr/>
        <a:fill>
          <a:solidFill>
            <a:srgbClr val="CFCCD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CCD4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70A68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70A68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3407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DDD2F340-B148-4D5C-A088-7304582969DD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72669"/>
            <a:ext cx="3037840" cy="463406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9648A1FA-D9AE-4699-AAF9-875C48AC2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72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3019B2-8CC7-4775-A70E-D049AB4256E2}" type="datetimeFigureOut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37840" cy="461804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0"/>
            <a:ext cx="3037840" cy="461804"/>
          </a:xfrm>
          <a:prstGeom prst="rect">
            <a:avLst/>
          </a:prstGeom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163116-D63F-473E-89D2-73EF8F650F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983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0720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59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04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32A21-C195-4691-886C-C5F46F5EAB52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91213-E734-408A-AE66-084354B20B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12860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3861B-F1C8-4F58-8353-2F56BDD925F3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24F6D-5555-45D0-AF96-2B25CA7633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56352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CFA2-6C9D-48AA-9A64-87622F4B351C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36B53-2E0B-4266-BA99-7DFF8D747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1404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0AE8-F5C9-490D-B555-43D647870AFB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EE25C-22BD-4798-9C76-3CA7F779EC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472931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8DC55-BF75-4804-90EB-1C2DE87AB407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9A75F-072F-45A4-A44E-026AC89F2C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28709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9709-BA1A-4C90-BF1F-718E834B872A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F97D4-47AB-4764-977F-131FF99272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15820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E6844-CBB5-4E86-BF0E-0198E3EA56B8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79BE1-4DEA-48D9-B37A-AEBB28094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01792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A69E-B11B-4164-80A0-F368FD0A8224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00C1B-59D0-49BB-AED6-5CB7BA947B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04576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373EE-8DE8-44F1-84B1-79475C0FE483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A3BCA-82B3-4635-8441-7FD83CF177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72558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8A968-82C4-4703-BCFF-BD7EC9DF0988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D18B7-35DB-4A01-87A6-B9E5587AA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95140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BE1E9-0C15-40F9-9D47-FDFB35EEACCE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37BED-D2A3-4E6C-8387-1C1AA6215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4718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F87CF61-7AC3-4971-8253-E03D8966B3FB}" type="datetime1">
              <a:rPr lang="en-US" altLang="en-US"/>
              <a:pPr>
                <a:defRPr/>
              </a:pPr>
              <a:t>1/27/2021</a:t>
            </a:fld>
            <a:endParaRPr lang="en-US" alt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BE3A28-70BA-4442-9436-9826B6E43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  <a:ea typeface="MS PGothic" panose="020B0600070205080204" pitchFamily="34" charset="-128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  <a:ea typeface="MS PGothic" panose="020B0600070205080204" pitchFamily="34" charset="-128"/>
          <a:cs typeface="ＭＳ Ｐゴシック" charset="0"/>
        </a:defRPr>
      </a:lvl1pPr>
      <a:lvl2pPr marL="685800" lvl="1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  <a:ea typeface="MS PGothic" panose="020B0600070205080204" pitchFamily="34" charset="-128"/>
        </a:defRPr>
      </a:lvl2pPr>
      <a:lvl3pPr marL="1143000" lvl="2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  <a:ea typeface="MS PGothic" panose="020B0600070205080204" pitchFamily="34" charset="-128"/>
        </a:defRPr>
      </a:lvl3pPr>
      <a:lvl4pPr marL="1600200" lvl="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4pPr>
      <a:lvl5pPr marL="2057400" lvl="4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1"/>
            <a:endParaRPr altLang="en-US">
              <a:latin typeface="Calibri Light" panose="020F0302020204030204" pitchFamily="34" charset="0"/>
            </a:endParaRPr>
          </a:p>
        </p:txBody>
      </p:sp>
      <p:sp>
        <p:nvSpPr>
          <p:cNvPr id="3075" name="Content Placeholder 2"/>
          <p:cNvSpPr txBox="1">
            <a:spLocks noGrp="1"/>
          </p:cNvSpPr>
          <p:nvPr>
            <p:ph idx="1"/>
          </p:nvPr>
        </p:nvSpPr>
        <p:spPr>
          <a:xfrm>
            <a:off x="628650" y="2797174"/>
            <a:ext cx="7853363" cy="3816985"/>
          </a:xfrm>
        </p:spPr>
        <p:txBody>
          <a:bodyPr/>
          <a:lstStyle/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sz="3600" dirty="0">
                <a:latin typeface="Calibri" panose="020F0502020204030204" pitchFamily="34" charset="0"/>
              </a:rPr>
              <a:t>SCHOOL OF BUSINESS AND TECHNOLOGY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endParaRPr altLang="en-US" sz="3600" dirty="0"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sz="3600" dirty="0">
                <a:solidFill>
                  <a:srgbClr val="7030A0"/>
                </a:solidFill>
                <a:latin typeface="Calibri" panose="020F0502020204030204" pitchFamily="34" charset="0"/>
              </a:rPr>
              <a:t>RISK MANAGEMENT ADVISORY BOARD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0B0F0"/>
                </a:solidFill>
                <a:latin typeface="Calibri" panose="020F0502020204030204" pitchFamily="34" charset="0"/>
              </a:rPr>
              <a:t>OCTOBER 6,2020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endParaRPr lang="en-US" altLang="en-US" sz="3600" i="1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lang="en-US" altLang="en-US" sz="3200" i="1" dirty="0">
                <a:solidFill>
                  <a:srgbClr val="00B0F0"/>
                </a:solidFill>
                <a:latin typeface="Calibri" panose="020F0502020204030204" pitchFamily="34" charset="0"/>
              </a:rPr>
              <a:t>Meeting held ‘ground’ and by videoconference</a:t>
            </a:r>
            <a:endParaRPr lang="en-US" altLang="en-US" sz="3200" i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24"/>
          <a:stretch>
            <a:fillRect/>
          </a:stretch>
        </p:blipFill>
        <p:spPr bwMode="auto">
          <a:xfrm>
            <a:off x="0" y="0"/>
            <a:ext cx="914400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524395" y="2005548"/>
            <a:ext cx="4705350" cy="474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Welcome back and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	Introductions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Welcome new Advisory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	Board Member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Updates since our Feb 25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	meeting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Graduation 2020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What’s on the Horizon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781006" y="746398"/>
            <a:ext cx="4191544" cy="5223328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76" y="809897"/>
            <a:ext cx="3219899" cy="51598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245" y="746398"/>
            <a:ext cx="4289066" cy="5447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2245" y="756458"/>
            <a:ext cx="4289066" cy="54371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45" y="756458"/>
            <a:ext cx="4411755" cy="5614845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365125"/>
            <a:ext cx="3904021" cy="1325563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8193327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>
          <a:xfrm>
            <a:off x="334328" y="116834"/>
            <a:ext cx="5915025" cy="1175147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2625" dirty="0">
                <a:solidFill>
                  <a:srgbClr val="FFFFFF"/>
                </a:solidFill>
                <a:latin typeface="Berlin Sans FB Demi" panose="020E0802020502020306" pitchFamily="34" charset="0"/>
              </a:rPr>
              <a:t>Updates</a:t>
            </a:r>
            <a:endParaRPr altLang="en-US" sz="2625" dirty="0">
              <a:solidFill>
                <a:srgbClr val="FFFFFF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382" y="1413164"/>
            <a:ext cx="4086225" cy="3743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116" y="1592825"/>
            <a:ext cx="41098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surprise, but COVID19 totally disrupted our spring plans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Graduation was held virtually</a:t>
            </a:r>
          </a:p>
          <a:p>
            <a:endParaRPr lang="en-US" dirty="0"/>
          </a:p>
          <a:p>
            <a:r>
              <a:rPr lang="en-US" dirty="0"/>
              <a:t>Our April 2</a:t>
            </a:r>
            <a:r>
              <a:rPr lang="en-US" baseline="30000" dirty="0"/>
              <a:t>nd</a:t>
            </a:r>
            <a:r>
              <a:rPr lang="en-US" dirty="0"/>
              <a:t> Job Fair was canceled</a:t>
            </a:r>
          </a:p>
          <a:p>
            <a:endParaRPr lang="en-US" dirty="0"/>
          </a:p>
          <a:p>
            <a:r>
              <a:rPr lang="en-US" dirty="0"/>
              <a:t>Our third Dean Speaker Series for the year was canceled</a:t>
            </a:r>
          </a:p>
          <a:p>
            <a:endParaRPr lang="en-US" dirty="0"/>
          </a:p>
          <a:p>
            <a:r>
              <a:rPr lang="en-US" dirty="0"/>
              <a:t>Presentation at Rotary Club for 3/17 (featuring our RMI programs front and center, of course) was canceled</a:t>
            </a:r>
          </a:p>
          <a:p>
            <a:endParaRPr lang="en-US" dirty="0"/>
          </a:p>
          <a:p>
            <a:r>
              <a:rPr lang="en-US" dirty="0"/>
              <a:t>And the list goes on!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1542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266700" y="319177"/>
            <a:ext cx="4705350" cy="638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Fall Numbers: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RMI  2210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6 students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RMI  2212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8  students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RMI  2662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11 students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781006" y="746398"/>
            <a:ext cx="4191544" cy="5223328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76" y="809897"/>
            <a:ext cx="3219899" cy="51598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245" y="746398"/>
            <a:ext cx="4289066" cy="5447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2245" y="756458"/>
            <a:ext cx="4289066" cy="54371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45" y="756459"/>
            <a:ext cx="4289065" cy="559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940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524395" y="2005548"/>
            <a:ext cx="4085161" cy="474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Thank you </a:t>
            </a: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 attending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Fall 2020 meeting.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Let’s hope that by spring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things start to get a little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more ‘normal’!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781006" y="746398"/>
            <a:ext cx="4191544" cy="5223328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76" y="809897"/>
            <a:ext cx="3219899" cy="51598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245" y="746398"/>
            <a:ext cx="4289066" cy="5447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2245" y="756458"/>
            <a:ext cx="4289066" cy="54371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45" y="756458"/>
            <a:ext cx="4411755" cy="5614845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365125"/>
            <a:ext cx="3904021" cy="132556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Open Discussion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415526399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ulty Meeting October 2018" id="{B754C2E8-5BDC-4D1C-A957-1F913AF09C2C}" vid="{08E11FEF-383C-4745-A4BF-9CD96C7845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Faculty Meeting October 2018</Template>
  <TotalTime>16773</TotalTime>
  <Words>157</Words>
  <Application>Microsoft Office PowerPoint</Application>
  <PresentationFormat>On-screen Show (4:3)</PresentationFormat>
  <Paragraphs>71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PGothic</vt:lpstr>
      <vt:lpstr>MS PGothic</vt:lpstr>
      <vt:lpstr>Arial</vt:lpstr>
      <vt:lpstr>Berlin Sans FB Demi</vt:lpstr>
      <vt:lpstr>Calibri</vt:lpstr>
      <vt:lpstr>Calibri Light</vt:lpstr>
      <vt:lpstr>Century Gothic</vt:lpstr>
      <vt:lpstr>Office Theme</vt:lpstr>
      <vt:lpstr>PowerPoint Presentation</vt:lpstr>
      <vt:lpstr>AGENDA</vt:lpstr>
      <vt:lpstr>Updates</vt:lpstr>
      <vt:lpstr>PowerPoint Presentation</vt:lpstr>
      <vt:lpstr>Open Discussion 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Psihountas</dc:creator>
  <cp:lastModifiedBy>Lisa Dick</cp:lastModifiedBy>
  <cp:revision>93</cp:revision>
  <cp:lastPrinted>2019-08-28T19:58:29Z</cp:lastPrinted>
  <dcterms:created xsi:type="dcterms:W3CDTF">2018-10-12T13:32:04Z</dcterms:created>
  <dcterms:modified xsi:type="dcterms:W3CDTF">2021-01-27T15:26:48Z</dcterms:modified>
</cp:coreProperties>
</file>