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Lst>
  <p:sldSz cy="5143500" cx="9144000"/>
  <p:notesSz cx="6858000" cy="9144000"/>
  <p:embeddedFontLst>
    <p:embeddedFont>
      <p:font typeface="Roboto"/>
      <p:regular r:id="rId15"/>
      <p:bold r:id="rId16"/>
      <p:italic r:id="rId17"/>
      <p:boldItalic r:id="rId18"/>
    </p:embeddedFont>
    <p:embeddedFont>
      <p:font typeface="Lato"/>
      <p:regular r:id="rId19"/>
      <p:bold r:id="rId20"/>
      <p:italic r:id="rId21"/>
      <p:boldItalic r:id="rId22"/>
    </p:embeddedFont>
    <p:embeddedFont>
      <p:font typeface="Merriweather"/>
      <p:regular r:id="rId23"/>
      <p:bold r:id="rId24"/>
      <p:italic r:id="rId25"/>
      <p:boldItalic r:id="rId2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Lato-bold.fntdata"/><Relationship Id="rId22" Type="http://schemas.openxmlformats.org/officeDocument/2006/relationships/font" Target="fonts/Lato-boldItalic.fntdata"/><Relationship Id="rId21" Type="http://schemas.openxmlformats.org/officeDocument/2006/relationships/font" Target="fonts/Lato-italic.fntdata"/><Relationship Id="rId24" Type="http://schemas.openxmlformats.org/officeDocument/2006/relationships/font" Target="fonts/Merriweather-bold.fntdata"/><Relationship Id="rId23" Type="http://schemas.openxmlformats.org/officeDocument/2006/relationships/font" Target="fonts/Merriweather-regular.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Merriweather-boldItalic.fntdata"/><Relationship Id="rId25" Type="http://schemas.openxmlformats.org/officeDocument/2006/relationships/font" Target="fonts/Merriweather-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font" Target="fonts/Roboto-regular.fntdata"/><Relationship Id="rId14" Type="http://schemas.openxmlformats.org/officeDocument/2006/relationships/slide" Target="slides/slide9.xml"/><Relationship Id="rId17" Type="http://schemas.openxmlformats.org/officeDocument/2006/relationships/font" Target="fonts/Roboto-italic.fntdata"/><Relationship Id="rId16" Type="http://schemas.openxmlformats.org/officeDocument/2006/relationships/font" Target="fonts/Roboto-bold.fntdata"/><Relationship Id="rId19" Type="http://schemas.openxmlformats.org/officeDocument/2006/relationships/font" Target="fonts/Lato-regular.fntdata"/><Relationship Id="rId18" Type="http://schemas.openxmlformats.org/officeDocument/2006/relationships/font" Target="fonts/Roboto-boldItalic.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 name="Shape 60"/>
        <p:cNvGrpSpPr/>
        <p:nvPr/>
      </p:nvGrpSpPr>
      <p:grpSpPr>
        <a:xfrm>
          <a:off x="0" y="0"/>
          <a:ext cx="0" cy="0"/>
          <a:chOff x="0" y="0"/>
          <a:chExt cx="0" cy="0"/>
        </a:xfrm>
      </p:grpSpPr>
      <p:sp>
        <p:nvSpPr>
          <p:cNvPr id="61" name="Google Shape;6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62" name="Google Shape;6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 name="Shape 66"/>
        <p:cNvGrpSpPr/>
        <p:nvPr/>
      </p:nvGrpSpPr>
      <p:grpSpPr>
        <a:xfrm>
          <a:off x="0" y="0"/>
          <a:ext cx="0" cy="0"/>
          <a:chOff x="0" y="0"/>
          <a:chExt cx="0" cy="0"/>
        </a:xfrm>
      </p:grpSpPr>
      <p:sp>
        <p:nvSpPr>
          <p:cNvPr id="67" name="Google Shape;67;g22088f840f8_0_10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8" name="Google Shape;68;g22088f840f8_0_10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g2248f0699a7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5" name="Google Shape;75;g2248f0699a7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 name="Shape 79"/>
        <p:cNvGrpSpPr/>
        <p:nvPr/>
      </p:nvGrpSpPr>
      <p:grpSpPr>
        <a:xfrm>
          <a:off x="0" y="0"/>
          <a:ext cx="0" cy="0"/>
          <a:chOff x="0" y="0"/>
          <a:chExt cx="0" cy="0"/>
        </a:xfrm>
      </p:grpSpPr>
      <p:sp>
        <p:nvSpPr>
          <p:cNvPr id="80" name="Google Shape;80;g2248f0699a7_0_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1" name="Google Shape;81;g2248f0699a7_0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g2248f0699a7_0_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7" name="Google Shape;87;g2248f0699a7_0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g2248f0699a7_0_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3" name="Google Shape;93;g2248f0699a7_0_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g2248f0699a7_0_2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9" name="Google Shape;99;g2248f0699a7_0_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g2248f0699a7_0_3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5" name="Google Shape;105;g2248f0699a7_0_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g2248f0699a7_0_3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1" name="Google Shape;111;g2248f0699a7_0_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dk1"/>
        </a:solidFill>
      </p:bgPr>
    </p:bg>
    <p:spTree>
      <p:nvGrpSpPr>
        <p:cNvPr id="9" name="Shape 9"/>
        <p:cNvGrpSpPr/>
        <p:nvPr/>
      </p:nvGrpSpPr>
      <p:grpSpPr>
        <a:xfrm>
          <a:off x="0" y="0"/>
          <a:ext cx="0" cy="0"/>
          <a:chOff x="0" y="0"/>
          <a:chExt cx="0" cy="0"/>
        </a:xfrm>
      </p:grpSpPr>
      <p:sp>
        <p:nvSpPr>
          <p:cNvPr id="10" name="Google Shape;10;p2"/>
          <p:cNvSpPr/>
          <p:nvPr/>
        </p:nvSpPr>
        <p:spPr>
          <a:xfrm>
            <a:off x="-125" y="0"/>
            <a:ext cx="9144250" cy="4398100"/>
          </a:xfrm>
          <a:custGeom>
            <a:rect b="b" l="l" r="r" t="t"/>
            <a:pathLst>
              <a:path extrusionOk="0" h="175924" w="365770">
                <a:moveTo>
                  <a:pt x="0" y="0"/>
                </a:moveTo>
                <a:lnTo>
                  <a:pt x="365770" y="0"/>
                </a:lnTo>
                <a:lnTo>
                  <a:pt x="365760" y="70914"/>
                </a:lnTo>
                <a:lnTo>
                  <a:pt x="0" y="175924"/>
                </a:lnTo>
                <a:close/>
              </a:path>
            </a:pathLst>
          </a:custGeom>
          <a:solidFill>
            <a:schemeClr val="lt1"/>
          </a:solidFill>
          <a:ln>
            <a:noFill/>
          </a:ln>
        </p:spPr>
      </p:sp>
      <p:sp>
        <p:nvSpPr>
          <p:cNvPr id="11" name="Google Shape;11;p2"/>
          <p:cNvSpPr txBox="1"/>
          <p:nvPr>
            <p:ph type="ctrTitle"/>
          </p:nvPr>
        </p:nvSpPr>
        <p:spPr>
          <a:xfrm>
            <a:off x="311700" y="539725"/>
            <a:ext cx="8520600" cy="1282500"/>
          </a:xfrm>
          <a:prstGeom prst="rect">
            <a:avLst/>
          </a:prstGeom>
        </p:spPr>
        <p:txBody>
          <a:bodyPr anchorCtr="0" anchor="t" bIns="91425" lIns="91425" spcFirstLastPara="1" rIns="91425" wrap="square" tIns="91425">
            <a:normAutofit/>
          </a:bodyPr>
          <a:lstStyle>
            <a:lvl1pPr lvl="0">
              <a:spcBef>
                <a:spcPts val="0"/>
              </a:spcBef>
              <a:spcAft>
                <a:spcPts val="0"/>
              </a:spcAft>
              <a:buSzPts val="3600"/>
              <a:buNone/>
              <a:defRPr sz="3600"/>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p:txBody>
      </p:sp>
      <p:sp>
        <p:nvSpPr>
          <p:cNvPr id="12" name="Google Shape;12;p2"/>
          <p:cNvSpPr txBox="1"/>
          <p:nvPr>
            <p:ph idx="1" type="subTitle"/>
          </p:nvPr>
        </p:nvSpPr>
        <p:spPr>
          <a:xfrm>
            <a:off x="311700" y="1878560"/>
            <a:ext cx="4242600" cy="7383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Clr>
                <a:schemeClr val="lt2"/>
              </a:buClr>
              <a:buSzPts val="1600"/>
              <a:buNone/>
              <a:defRPr sz="1600">
                <a:solidFill>
                  <a:schemeClr val="lt2"/>
                </a:solidFill>
              </a:defRPr>
            </a:lvl1pPr>
            <a:lvl2pPr lvl="1">
              <a:lnSpc>
                <a:spcPct val="100000"/>
              </a:lnSpc>
              <a:spcBef>
                <a:spcPts val="0"/>
              </a:spcBef>
              <a:spcAft>
                <a:spcPts val="0"/>
              </a:spcAft>
              <a:buClr>
                <a:schemeClr val="lt2"/>
              </a:buClr>
              <a:buSzPts val="1600"/>
              <a:buNone/>
              <a:defRPr sz="1600">
                <a:solidFill>
                  <a:schemeClr val="lt2"/>
                </a:solidFill>
              </a:defRPr>
            </a:lvl2pPr>
            <a:lvl3pPr lvl="2">
              <a:lnSpc>
                <a:spcPct val="100000"/>
              </a:lnSpc>
              <a:spcBef>
                <a:spcPts val="0"/>
              </a:spcBef>
              <a:spcAft>
                <a:spcPts val="0"/>
              </a:spcAft>
              <a:buClr>
                <a:schemeClr val="lt2"/>
              </a:buClr>
              <a:buSzPts val="1600"/>
              <a:buNone/>
              <a:defRPr sz="1600">
                <a:solidFill>
                  <a:schemeClr val="lt2"/>
                </a:solidFill>
              </a:defRPr>
            </a:lvl3pPr>
            <a:lvl4pPr lvl="3">
              <a:lnSpc>
                <a:spcPct val="100000"/>
              </a:lnSpc>
              <a:spcBef>
                <a:spcPts val="0"/>
              </a:spcBef>
              <a:spcAft>
                <a:spcPts val="0"/>
              </a:spcAft>
              <a:buClr>
                <a:schemeClr val="lt2"/>
              </a:buClr>
              <a:buSzPts val="1600"/>
              <a:buNone/>
              <a:defRPr sz="1600">
                <a:solidFill>
                  <a:schemeClr val="lt2"/>
                </a:solidFill>
              </a:defRPr>
            </a:lvl4pPr>
            <a:lvl5pPr lvl="4">
              <a:lnSpc>
                <a:spcPct val="100000"/>
              </a:lnSpc>
              <a:spcBef>
                <a:spcPts val="0"/>
              </a:spcBef>
              <a:spcAft>
                <a:spcPts val="0"/>
              </a:spcAft>
              <a:buClr>
                <a:schemeClr val="lt2"/>
              </a:buClr>
              <a:buSzPts val="1600"/>
              <a:buNone/>
              <a:defRPr sz="1600">
                <a:solidFill>
                  <a:schemeClr val="lt2"/>
                </a:solidFill>
              </a:defRPr>
            </a:lvl5pPr>
            <a:lvl6pPr lvl="5">
              <a:lnSpc>
                <a:spcPct val="100000"/>
              </a:lnSpc>
              <a:spcBef>
                <a:spcPts val="0"/>
              </a:spcBef>
              <a:spcAft>
                <a:spcPts val="0"/>
              </a:spcAft>
              <a:buClr>
                <a:schemeClr val="lt2"/>
              </a:buClr>
              <a:buSzPts val="1600"/>
              <a:buNone/>
              <a:defRPr sz="1600">
                <a:solidFill>
                  <a:schemeClr val="lt2"/>
                </a:solidFill>
              </a:defRPr>
            </a:lvl6pPr>
            <a:lvl7pPr lvl="6">
              <a:lnSpc>
                <a:spcPct val="100000"/>
              </a:lnSpc>
              <a:spcBef>
                <a:spcPts val="0"/>
              </a:spcBef>
              <a:spcAft>
                <a:spcPts val="0"/>
              </a:spcAft>
              <a:buClr>
                <a:schemeClr val="lt2"/>
              </a:buClr>
              <a:buSzPts val="1600"/>
              <a:buNone/>
              <a:defRPr sz="1600">
                <a:solidFill>
                  <a:schemeClr val="lt2"/>
                </a:solidFill>
              </a:defRPr>
            </a:lvl7pPr>
            <a:lvl8pPr lvl="7">
              <a:lnSpc>
                <a:spcPct val="100000"/>
              </a:lnSpc>
              <a:spcBef>
                <a:spcPts val="0"/>
              </a:spcBef>
              <a:spcAft>
                <a:spcPts val="0"/>
              </a:spcAft>
              <a:buClr>
                <a:schemeClr val="lt2"/>
              </a:buClr>
              <a:buSzPts val="1600"/>
              <a:buNone/>
              <a:defRPr sz="1600">
                <a:solidFill>
                  <a:schemeClr val="lt2"/>
                </a:solidFill>
              </a:defRPr>
            </a:lvl8pPr>
            <a:lvl9pPr lvl="8">
              <a:lnSpc>
                <a:spcPct val="100000"/>
              </a:lnSpc>
              <a:spcBef>
                <a:spcPts val="0"/>
              </a:spcBef>
              <a:spcAft>
                <a:spcPts val="0"/>
              </a:spcAft>
              <a:buClr>
                <a:schemeClr val="lt2"/>
              </a:buClr>
              <a:buSzPts val="1600"/>
              <a:buNone/>
              <a:defRPr sz="1600">
                <a:solidFill>
                  <a:schemeClr val="lt2"/>
                </a:solidFill>
              </a:defRPr>
            </a:lvl9pPr>
          </a:lstStyle>
          <a:p/>
        </p:txBody>
      </p:sp>
      <p:sp>
        <p:nvSpPr>
          <p:cNvPr id="13" name="Google Shape;13;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bg>
      <p:bgPr>
        <a:solidFill>
          <a:schemeClr val="dk1"/>
        </a:solidFill>
      </p:bgPr>
    </p:bg>
    <p:spTree>
      <p:nvGrpSpPr>
        <p:cNvPr id="54" name="Shape 54"/>
        <p:cNvGrpSpPr/>
        <p:nvPr/>
      </p:nvGrpSpPr>
      <p:grpSpPr>
        <a:xfrm>
          <a:off x="0" y="0"/>
          <a:ext cx="0" cy="0"/>
          <a:chOff x="0" y="0"/>
          <a:chExt cx="0" cy="0"/>
        </a:xfrm>
      </p:grpSpPr>
      <p:sp>
        <p:nvSpPr>
          <p:cNvPr id="55" name="Google Shape;55;p11"/>
          <p:cNvSpPr txBox="1"/>
          <p:nvPr>
            <p:ph hasCustomPrompt="1" type="title"/>
          </p:nvPr>
        </p:nvSpPr>
        <p:spPr>
          <a:xfrm>
            <a:off x="311750" y="831175"/>
            <a:ext cx="5334900" cy="1244700"/>
          </a:xfrm>
          <a:prstGeom prst="rect">
            <a:avLst/>
          </a:prstGeom>
        </p:spPr>
        <p:txBody>
          <a:bodyPr anchorCtr="0" anchor="b" bIns="91425" lIns="91425" spcFirstLastPara="1" rIns="91425" wrap="square" tIns="91425">
            <a:normAutofit/>
          </a:bodyPr>
          <a:lstStyle>
            <a:lvl1pPr lvl="0">
              <a:spcBef>
                <a:spcPts val="0"/>
              </a:spcBef>
              <a:spcAft>
                <a:spcPts val="0"/>
              </a:spcAft>
              <a:buClr>
                <a:schemeClr val="lt1"/>
              </a:buClr>
              <a:buSzPts val="10000"/>
              <a:buNone/>
              <a:defRPr sz="10000">
                <a:solidFill>
                  <a:schemeClr val="lt1"/>
                </a:solidFill>
              </a:defRPr>
            </a:lvl1pPr>
            <a:lvl2pPr lvl="1">
              <a:spcBef>
                <a:spcPts val="0"/>
              </a:spcBef>
              <a:spcAft>
                <a:spcPts val="0"/>
              </a:spcAft>
              <a:buClr>
                <a:schemeClr val="lt1"/>
              </a:buClr>
              <a:buSzPts val="10000"/>
              <a:buNone/>
              <a:defRPr sz="10000">
                <a:solidFill>
                  <a:schemeClr val="lt1"/>
                </a:solidFill>
              </a:defRPr>
            </a:lvl2pPr>
            <a:lvl3pPr lvl="2">
              <a:spcBef>
                <a:spcPts val="0"/>
              </a:spcBef>
              <a:spcAft>
                <a:spcPts val="0"/>
              </a:spcAft>
              <a:buClr>
                <a:schemeClr val="lt1"/>
              </a:buClr>
              <a:buSzPts val="10000"/>
              <a:buNone/>
              <a:defRPr sz="10000">
                <a:solidFill>
                  <a:schemeClr val="lt1"/>
                </a:solidFill>
              </a:defRPr>
            </a:lvl3pPr>
            <a:lvl4pPr lvl="3">
              <a:spcBef>
                <a:spcPts val="0"/>
              </a:spcBef>
              <a:spcAft>
                <a:spcPts val="0"/>
              </a:spcAft>
              <a:buClr>
                <a:schemeClr val="lt1"/>
              </a:buClr>
              <a:buSzPts val="10000"/>
              <a:buNone/>
              <a:defRPr sz="10000">
                <a:solidFill>
                  <a:schemeClr val="lt1"/>
                </a:solidFill>
              </a:defRPr>
            </a:lvl4pPr>
            <a:lvl5pPr lvl="4">
              <a:spcBef>
                <a:spcPts val="0"/>
              </a:spcBef>
              <a:spcAft>
                <a:spcPts val="0"/>
              </a:spcAft>
              <a:buClr>
                <a:schemeClr val="lt1"/>
              </a:buClr>
              <a:buSzPts val="10000"/>
              <a:buNone/>
              <a:defRPr sz="10000">
                <a:solidFill>
                  <a:schemeClr val="lt1"/>
                </a:solidFill>
              </a:defRPr>
            </a:lvl5pPr>
            <a:lvl6pPr lvl="5">
              <a:spcBef>
                <a:spcPts val="0"/>
              </a:spcBef>
              <a:spcAft>
                <a:spcPts val="0"/>
              </a:spcAft>
              <a:buClr>
                <a:schemeClr val="lt1"/>
              </a:buClr>
              <a:buSzPts val="10000"/>
              <a:buNone/>
              <a:defRPr sz="10000">
                <a:solidFill>
                  <a:schemeClr val="lt1"/>
                </a:solidFill>
              </a:defRPr>
            </a:lvl6pPr>
            <a:lvl7pPr lvl="6">
              <a:spcBef>
                <a:spcPts val="0"/>
              </a:spcBef>
              <a:spcAft>
                <a:spcPts val="0"/>
              </a:spcAft>
              <a:buClr>
                <a:schemeClr val="lt1"/>
              </a:buClr>
              <a:buSzPts val="10000"/>
              <a:buNone/>
              <a:defRPr sz="10000">
                <a:solidFill>
                  <a:schemeClr val="lt1"/>
                </a:solidFill>
              </a:defRPr>
            </a:lvl7pPr>
            <a:lvl8pPr lvl="7">
              <a:spcBef>
                <a:spcPts val="0"/>
              </a:spcBef>
              <a:spcAft>
                <a:spcPts val="0"/>
              </a:spcAft>
              <a:buClr>
                <a:schemeClr val="lt1"/>
              </a:buClr>
              <a:buSzPts val="10000"/>
              <a:buNone/>
              <a:defRPr sz="10000">
                <a:solidFill>
                  <a:schemeClr val="lt1"/>
                </a:solidFill>
              </a:defRPr>
            </a:lvl8pPr>
            <a:lvl9pPr lvl="8">
              <a:spcBef>
                <a:spcPts val="0"/>
              </a:spcBef>
              <a:spcAft>
                <a:spcPts val="0"/>
              </a:spcAft>
              <a:buClr>
                <a:schemeClr val="lt1"/>
              </a:buClr>
              <a:buSzPts val="10000"/>
              <a:buNone/>
              <a:defRPr sz="10000">
                <a:solidFill>
                  <a:schemeClr val="lt1"/>
                </a:solidFill>
              </a:defRPr>
            </a:lvl9pPr>
          </a:lstStyle>
          <a:p>
            <a:r>
              <a:t>xx%</a:t>
            </a:r>
          </a:p>
        </p:txBody>
      </p:sp>
      <p:sp>
        <p:nvSpPr>
          <p:cNvPr id="56" name="Google Shape;56;p11"/>
          <p:cNvSpPr txBox="1"/>
          <p:nvPr>
            <p:ph idx="1" type="body"/>
          </p:nvPr>
        </p:nvSpPr>
        <p:spPr>
          <a:xfrm>
            <a:off x="311700" y="2121425"/>
            <a:ext cx="5334900" cy="9426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Clr>
                <a:schemeClr val="accent2"/>
              </a:buClr>
              <a:buSzPts val="1300"/>
              <a:buChar char="●"/>
              <a:defRPr>
                <a:solidFill>
                  <a:schemeClr val="accent2"/>
                </a:solidFill>
              </a:defRPr>
            </a:lvl1pPr>
            <a:lvl2pPr indent="-298450" lvl="1" marL="914400">
              <a:spcBef>
                <a:spcPts val="0"/>
              </a:spcBef>
              <a:spcAft>
                <a:spcPts val="0"/>
              </a:spcAft>
              <a:buClr>
                <a:schemeClr val="accent2"/>
              </a:buClr>
              <a:buSzPts val="1100"/>
              <a:buChar char="○"/>
              <a:defRPr>
                <a:solidFill>
                  <a:schemeClr val="accent2"/>
                </a:solidFill>
              </a:defRPr>
            </a:lvl2pPr>
            <a:lvl3pPr indent="-298450" lvl="2" marL="1371600">
              <a:spcBef>
                <a:spcPts val="0"/>
              </a:spcBef>
              <a:spcAft>
                <a:spcPts val="0"/>
              </a:spcAft>
              <a:buClr>
                <a:schemeClr val="accent2"/>
              </a:buClr>
              <a:buSzPts val="1100"/>
              <a:buChar char="■"/>
              <a:defRPr>
                <a:solidFill>
                  <a:schemeClr val="accent2"/>
                </a:solidFill>
              </a:defRPr>
            </a:lvl3pPr>
            <a:lvl4pPr indent="-298450" lvl="3" marL="1828800">
              <a:spcBef>
                <a:spcPts val="0"/>
              </a:spcBef>
              <a:spcAft>
                <a:spcPts val="0"/>
              </a:spcAft>
              <a:buClr>
                <a:schemeClr val="accent2"/>
              </a:buClr>
              <a:buSzPts val="1100"/>
              <a:buChar char="●"/>
              <a:defRPr>
                <a:solidFill>
                  <a:schemeClr val="accent2"/>
                </a:solidFill>
              </a:defRPr>
            </a:lvl4pPr>
            <a:lvl5pPr indent="-298450" lvl="4" marL="2286000">
              <a:spcBef>
                <a:spcPts val="0"/>
              </a:spcBef>
              <a:spcAft>
                <a:spcPts val="0"/>
              </a:spcAft>
              <a:buClr>
                <a:schemeClr val="accent2"/>
              </a:buClr>
              <a:buSzPts val="1100"/>
              <a:buChar char="○"/>
              <a:defRPr>
                <a:solidFill>
                  <a:schemeClr val="accent2"/>
                </a:solidFill>
              </a:defRPr>
            </a:lvl5pPr>
            <a:lvl6pPr indent="-298450" lvl="5" marL="2743200">
              <a:spcBef>
                <a:spcPts val="0"/>
              </a:spcBef>
              <a:spcAft>
                <a:spcPts val="0"/>
              </a:spcAft>
              <a:buClr>
                <a:schemeClr val="accent2"/>
              </a:buClr>
              <a:buSzPts val="1100"/>
              <a:buChar char="■"/>
              <a:defRPr>
                <a:solidFill>
                  <a:schemeClr val="accent2"/>
                </a:solidFill>
              </a:defRPr>
            </a:lvl6pPr>
            <a:lvl7pPr indent="-298450" lvl="6" marL="3200400">
              <a:spcBef>
                <a:spcPts val="0"/>
              </a:spcBef>
              <a:spcAft>
                <a:spcPts val="0"/>
              </a:spcAft>
              <a:buClr>
                <a:schemeClr val="accent2"/>
              </a:buClr>
              <a:buSzPts val="1100"/>
              <a:buChar char="●"/>
              <a:defRPr>
                <a:solidFill>
                  <a:schemeClr val="accent2"/>
                </a:solidFill>
              </a:defRPr>
            </a:lvl7pPr>
            <a:lvl8pPr indent="-298450" lvl="7" marL="3657600">
              <a:spcBef>
                <a:spcPts val="0"/>
              </a:spcBef>
              <a:spcAft>
                <a:spcPts val="0"/>
              </a:spcAft>
              <a:buClr>
                <a:schemeClr val="accent2"/>
              </a:buClr>
              <a:buSzPts val="1100"/>
              <a:buChar char="○"/>
              <a:defRPr>
                <a:solidFill>
                  <a:schemeClr val="accent2"/>
                </a:solidFill>
              </a:defRPr>
            </a:lvl8pPr>
            <a:lvl9pPr indent="-298450" lvl="8" marL="4114800">
              <a:spcBef>
                <a:spcPts val="0"/>
              </a:spcBef>
              <a:spcAft>
                <a:spcPts val="0"/>
              </a:spcAft>
              <a:buClr>
                <a:schemeClr val="accent2"/>
              </a:buClr>
              <a:buSzPts val="1100"/>
              <a:buChar char="■"/>
              <a:defRPr>
                <a:solidFill>
                  <a:schemeClr val="accent2"/>
                </a:solidFill>
              </a:defRPr>
            </a:lvl9pPr>
          </a:lstStyle>
          <a:p/>
        </p:txBody>
      </p:sp>
      <p:sp>
        <p:nvSpPr>
          <p:cNvPr id="57" name="Google Shape;5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8" name="Shape 58"/>
        <p:cNvGrpSpPr/>
        <p:nvPr/>
      </p:nvGrpSpPr>
      <p:grpSpPr>
        <a:xfrm>
          <a:off x="0" y="0"/>
          <a:ext cx="0" cy="0"/>
          <a:chOff x="0" y="0"/>
          <a:chExt cx="0" cy="0"/>
        </a:xfrm>
      </p:grpSpPr>
      <p:sp>
        <p:nvSpPr>
          <p:cNvPr id="59" name="Google Shape;5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accent3"/>
        </a:solidFill>
      </p:bgPr>
    </p:bg>
    <p:spTree>
      <p:nvGrpSpPr>
        <p:cNvPr id="14" name="Shape 14"/>
        <p:cNvGrpSpPr/>
        <p:nvPr/>
      </p:nvGrpSpPr>
      <p:grpSpPr>
        <a:xfrm>
          <a:off x="0" y="0"/>
          <a:ext cx="0" cy="0"/>
          <a:chOff x="0" y="0"/>
          <a:chExt cx="0" cy="0"/>
        </a:xfrm>
      </p:grpSpPr>
      <p:sp>
        <p:nvSpPr>
          <p:cNvPr id="15" name="Google Shape;15;p3"/>
          <p:cNvSpPr/>
          <p:nvPr/>
        </p:nvSpPr>
        <p:spPr>
          <a:xfrm>
            <a:off x="0" y="48099"/>
            <a:ext cx="9144250" cy="4398100"/>
          </a:xfrm>
          <a:custGeom>
            <a:rect b="b" l="l" r="r" t="t"/>
            <a:pathLst>
              <a:path extrusionOk="0" h="175924" w="365770">
                <a:moveTo>
                  <a:pt x="0" y="0"/>
                </a:moveTo>
                <a:lnTo>
                  <a:pt x="365770" y="0"/>
                </a:lnTo>
                <a:lnTo>
                  <a:pt x="365760" y="70914"/>
                </a:lnTo>
                <a:lnTo>
                  <a:pt x="0" y="175924"/>
                </a:lnTo>
                <a:close/>
              </a:path>
            </a:pathLst>
          </a:custGeom>
          <a:solidFill>
            <a:schemeClr val="lt1"/>
          </a:solidFill>
          <a:ln>
            <a:noFill/>
          </a:ln>
        </p:spPr>
      </p:sp>
      <p:sp>
        <p:nvSpPr>
          <p:cNvPr id="16" name="Google Shape;16;p3"/>
          <p:cNvSpPr/>
          <p:nvPr/>
        </p:nvSpPr>
        <p:spPr>
          <a:xfrm>
            <a:off x="0" y="0"/>
            <a:ext cx="9144250" cy="4398100"/>
          </a:xfrm>
          <a:custGeom>
            <a:rect b="b" l="l" r="r" t="t"/>
            <a:pathLst>
              <a:path extrusionOk="0" h="175924" w="365770">
                <a:moveTo>
                  <a:pt x="0" y="0"/>
                </a:moveTo>
                <a:lnTo>
                  <a:pt x="365770" y="0"/>
                </a:lnTo>
                <a:lnTo>
                  <a:pt x="365760" y="70914"/>
                </a:lnTo>
                <a:lnTo>
                  <a:pt x="0" y="175924"/>
                </a:lnTo>
                <a:close/>
              </a:path>
            </a:pathLst>
          </a:custGeom>
          <a:solidFill>
            <a:schemeClr val="accent3"/>
          </a:solidFill>
          <a:ln>
            <a:noFill/>
          </a:ln>
        </p:spPr>
      </p:sp>
      <p:sp>
        <p:nvSpPr>
          <p:cNvPr id="17" name="Google Shape;17;p3"/>
          <p:cNvSpPr txBox="1"/>
          <p:nvPr>
            <p:ph type="title"/>
          </p:nvPr>
        </p:nvSpPr>
        <p:spPr>
          <a:xfrm>
            <a:off x="311700" y="539725"/>
            <a:ext cx="8520600" cy="1282500"/>
          </a:xfrm>
          <a:prstGeom prst="rect">
            <a:avLst/>
          </a:prstGeom>
        </p:spPr>
        <p:txBody>
          <a:bodyPr anchorCtr="0" anchor="t" bIns="91425" lIns="91425" spcFirstLastPara="1" rIns="91425" wrap="square" tIns="91425">
            <a:normAutofit/>
          </a:bodyPr>
          <a:lstStyle>
            <a:lvl1pPr lvl="0">
              <a:spcBef>
                <a:spcPts val="0"/>
              </a:spcBef>
              <a:spcAft>
                <a:spcPts val="0"/>
              </a:spcAft>
              <a:buSzPts val="3600"/>
              <a:buNone/>
              <a:defRPr sz="3600"/>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p:txBody>
      </p:sp>
      <p:sp>
        <p:nvSpPr>
          <p:cNvPr id="18" name="Google Shape;18;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9" name="Shape 19"/>
        <p:cNvGrpSpPr/>
        <p:nvPr/>
      </p:nvGrpSpPr>
      <p:grpSpPr>
        <a:xfrm>
          <a:off x="0" y="0"/>
          <a:ext cx="0" cy="0"/>
          <a:chOff x="0" y="0"/>
          <a:chExt cx="0" cy="0"/>
        </a:xfrm>
      </p:grpSpPr>
      <p:sp>
        <p:nvSpPr>
          <p:cNvPr id="20" name="Google Shape;20;p4"/>
          <p:cNvSpPr/>
          <p:nvPr/>
        </p:nvSpPr>
        <p:spPr>
          <a:xfrm>
            <a:off x="0" y="0"/>
            <a:ext cx="4314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4"/>
          <p:cNvSpPr/>
          <p:nvPr/>
        </p:nvSpPr>
        <p:spPr>
          <a:xfrm>
            <a:off x="0" y="44125"/>
            <a:ext cx="4313625" cy="4399375"/>
          </a:xfrm>
          <a:custGeom>
            <a:rect b="b" l="l" r="r" t="t"/>
            <a:pathLst>
              <a:path extrusionOk="0" h="175975" w="172545">
                <a:moveTo>
                  <a:pt x="0" y="157"/>
                </a:moveTo>
                <a:lnTo>
                  <a:pt x="172419" y="0"/>
                </a:lnTo>
                <a:lnTo>
                  <a:pt x="172545" y="126541"/>
                </a:lnTo>
                <a:lnTo>
                  <a:pt x="0" y="175975"/>
                </a:lnTo>
                <a:close/>
              </a:path>
            </a:pathLst>
          </a:custGeom>
          <a:solidFill>
            <a:schemeClr val="accent2"/>
          </a:solidFill>
          <a:ln>
            <a:noFill/>
          </a:ln>
        </p:spPr>
      </p:sp>
      <p:sp>
        <p:nvSpPr>
          <p:cNvPr id="22" name="Google Shape;22;p4"/>
          <p:cNvSpPr/>
          <p:nvPr/>
        </p:nvSpPr>
        <p:spPr>
          <a:xfrm>
            <a:off x="-125" y="0"/>
            <a:ext cx="4316900" cy="4395600"/>
          </a:xfrm>
          <a:custGeom>
            <a:rect b="b" l="l" r="r" t="t"/>
            <a:pathLst>
              <a:path extrusionOk="0" h="175824" w="172676">
                <a:moveTo>
                  <a:pt x="0" y="6"/>
                </a:moveTo>
                <a:lnTo>
                  <a:pt x="172676" y="0"/>
                </a:lnTo>
                <a:lnTo>
                  <a:pt x="172562" y="126442"/>
                </a:lnTo>
                <a:lnTo>
                  <a:pt x="0" y="175824"/>
                </a:lnTo>
                <a:close/>
              </a:path>
            </a:pathLst>
          </a:custGeom>
          <a:solidFill>
            <a:schemeClr val="dk1"/>
          </a:solidFill>
          <a:ln>
            <a:noFill/>
          </a:ln>
        </p:spPr>
      </p:sp>
      <p:sp>
        <p:nvSpPr>
          <p:cNvPr id="23" name="Google Shape;23;p4"/>
          <p:cNvSpPr txBox="1"/>
          <p:nvPr>
            <p:ph type="title"/>
          </p:nvPr>
        </p:nvSpPr>
        <p:spPr>
          <a:xfrm>
            <a:off x="311725" y="500925"/>
            <a:ext cx="3706500" cy="2508900"/>
          </a:xfrm>
          <a:prstGeom prst="rect">
            <a:avLst/>
          </a:prstGeom>
        </p:spPr>
        <p:txBody>
          <a:bodyPr anchorCtr="0" anchor="t" bIns="91425" lIns="91425" spcFirstLastPara="1" rIns="91425" wrap="square" tIns="91425">
            <a:norm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p:txBody>
      </p:sp>
      <p:sp>
        <p:nvSpPr>
          <p:cNvPr id="24" name="Google Shape;24;p4"/>
          <p:cNvSpPr txBox="1"/>
          <p:nvPr>
            <p:ph idx="1" type="body"/>
          </p:nvPr>
        </p:nvSpPr>
        <p:spPr>
          <a:xfrm>
            <a:off x="4644675" y="500925"/>
            <a:ext cx="4166400" cy="40986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25" name="Google Shape;25;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6" name="Shape 26"/>
        <p:cNvGrpSpPr/>
        <p:nvPr/>
      </p:nvGrpSpPr>
      <p:grpSpPr>
        <a:xfrm>
          <a:off x="0" y="0"/>
          <a:ext cx="0" cy="0"/>
          <a:chOff x="0" y="0"/>
          <a:chExt cx="0" cy="0"/>
        </a:xfrm>
      </p:grpSpPr>
      <p:sp>
        <p:nvSpPr>
          <p:cNvPr id="27" name="Google Shape;27;p5"/>
          <p:cNvSpPr/>
          <p:nvPr/>
        </p:nvSpPr>
        <p:spPr>
          <a:xfrm>
            <a:off x="0" y="0"/>
            <a:ext cx="9144000" cy="12771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5"/>
          <p:cNvSpPr txBox="1"/>
          <p:nvPr>
            <p:ph type="title"/>
          </p:nvPr>
        </p:nvSpPr>
        <p:spPr>
          <a:xfrm>
            <a:off x="311725" y="500925"/>
            <a:ext cx="8520600" cy="623700"/>
          </a:xfrm>
          <a:prstGeom prst="rect">
            <a:avLst/>
          </a:prstGeom>
        </p:spPr>
        <p:txBody>
          <a:bodyPr anchorCtr="0" anchor="t" bIns="91425" lIns="91425" spcFirstLastPara="1" rIns="91425" wrap="square" tIns="91425">
            <a:norm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p:txBody>
      </p:sp>
      <p:sp>
        <p:nvSpPr>
          <p:cNvPr id="29" name="Google Shape;29;p5"/>
          <p:cNvSpPr txBox="1"/>
          <p:nvPr>
            <p:ph idx="1" type="body"/>
          </p:nvPr>
        </p:nvSpPr>
        <p:spPr>
          <a:xfrm>
            <a:off x="311700" y="1505700"/>
            <a:ext cx="3999900" cy="30762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30" name="Google Shape;30;p5"/>
          <p:cNvSpPr txBox="1"/>
          <p:nvPr>
            <p:ph idx="2" type="body"/>
          </p:nvPr>
        </p:nvSpPr>
        <p:spPr>
          <a:xfrm>
            <a:off x="4832400" y="1505700"/>
            <a:ext cx="3999900" cy="30762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31" name="Google Shape;31;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2" name="Shape 32"/>
        <p:cNvGrpSpPr/>
        <p:nvPr/>
      </p:nvGrpSpPr>
      <p:grpSpPr>
        <a:xfrm>
          <a:off x="0" y="0"/>
          <a:ext cx="0" cy="0"/>
          <a:chOff x="0" y="0"/>
          <a:chExt cx="0" cy="0"/>
        </a:xfrm>
      </p:grpSpPr>
      <p:sp>
        <p:nvSpPr>
          <p:cNvPr id="33" name="Google Shape;33;p6"/>
          <p:cNvSpPr/>
          <p:nvPr/>
        </p:nvSpPr>
        <p:spPr>
          <a:xfrm>
            <a:off x="0" y="0"/>
            <a:ext cx="9144000" cy="12771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6"/>
          <p:cNvSpPr txBox="1"/>
          <p:nvPr>
            <p:ph type="title"/>
          </p:nvPr>
        </p:nvSpPr>
        <p:spPr>
          <a:xfrm>
            <a:off x="311725" y="500925"/>
            <a:ext cx="8520600" cy="623700"/>
          </a:xfrm>
          <a:prstGeom prst="rect">
            <a:avLst/>
          </a:prstGeom>
        </p:spPr>
        <p:txBody>
          <a:bodyPr anchorCtr="0" anchor="t" bIns="91425" lIns="91425" spcFirstLastPara="1" rIns="91425" wrap="square" tIns="91425">
            <a:norm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p:txBody>
      </p:sp>
      <p:sp>
        <p:nvSpPr>
          <p:cNvPr id="35" name="Google Shape;35;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6" name="Shape 36"/>
        <p:cNvGrpSpPr/>
        <p:nvPr/>
      </p:nvGrpSpPr>
      <p:grpSpPr>
        <a:xfrm>
          <a:off x="0" y="0"/>
          <a:ext cx="0" cy="0"/>
          <a:chOff x="0" y="0"/>
          <a:chExt cx="0" cy="0"/>
        </a:xfrm>
      </p:grpSpPr>
      <p:sp>
        <p:nvSpPr>
          <p:cNvPr id="37" name="Google Shape;37;p7"/>
          <p:cNvSpPr/>
          <p:nvPr/>
        </p:nvSpPr>
        <p:spPr>
          <a:xfrm>
            <a:off x="0" y="0"/>
            <a:ext cx="37644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7"/>
          <p:cNvSpPr txBox="1"/>
          <p:nvPr>
            <p:ph type="title"/>
          </p:nvPr>
        </p:nvSpPr>
        <p:spPr>
          <a:xfrm>
            <a:off x="311725" y="500925"/>
            <a:ext cx="3127500" cy="1829100"/>
          </a:xfrm>
          <a:prstGeom prst="rect">
            <a:avLst/>
          </a:prstGeom>
        </p:spPr>
        <p:txBody>
          <a:bodyPr anchorCtr="0" anchor="t" bIns="91425" lIns="91425" spcFirstLastPara="1" rIns="91425" wrap="square" tIns="91425">
            <a:norm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p:txBody>
      </p:sp>
      <p:sp>
        <p:nvSpPr>
          <p:cNvPr id="39" name="Google Shape;39;p7"/>
          <p:cNvSpPr txBox="1"/>
          <p:nvPr>
            <p:ph idx="1" type="body"/>
          </p:nvPr>
        </p:nvSpPr>
        <p:spPr>
          <a:xfrm>
            <a:off x="311700" y="2390650"/>
            <a:ext cx="3127500" cy="22980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Clr>
                <a:schemeClr val="accent2"/>
              </a:buClr>
              <a:buSzPts val="1300"/>
              <a:buChar char="●"/>
              <a:defRPr>
                <a:solidFill>
                  <a:schemeClr val="accent2"/>
                </a:solidFill>
              </a:defRPr>
            </a:lvl1pPr>
            <a:lvl2pPr indent="-298450" lvl="1" marL="914400">
              <a:spcBef>
                <a:spcPts val="0"/>
              </a:spcBef>
              <a:spcAft>
                <a:spcPts val="0"/>
              </a:spcAft>
              <a:buClr>
                <a:schemeClr val="accent2"/>
              </a:buClr>
              <a:buSzPts val="1100"/>
              <a:buChar char="○"/>
              <a:defRPr>
                <a:solidFill>
                  <a:schemeClr val="accent2"/>
                </a:solidFill>
              </a:defRPr>
            </a:lvl2pPr>
            <a:lvl3pPr indent="-298450" lvl="2" marL="1371600">
              <a:spcBef>
                <a:spcPts val="0"/>
              </a:spcBef>
              <a:spcAft>
                <a:spcPts val="0"/>
              </a:spcAft>
              <a:buClr>
                <a:schemeClr val="accent2"/>
              </a:buClr>
              <a:buSzPts val="1100"/>
              <a:buChar char="■"/>
              <a:defRPr>
                <a:solidFill>
                  <a:schemeClr val="accent2"/>
                </a:solidFill>
              </a:defRPr>
            </a:lvl3pPr>
            <a:lvl4pPr indent="-298450" lvl="3" marL="1828800">
              <a:spcBef>
                <a:spcPts val="0"/>
              </a:spcBef>
              <a:spcAft>
                <a:spcPts val="0"/>
              </a:spcAft>
              <a:buClr>
                <a:schemeClr val="accent2"/>
              </a:buClr>
              <a:buSzPts val="1100"/>
              <a:buChar char="●"/>
              <a:defRPr>
                <a:solidFill>
                  <a:schemeClr val="accent2"/>
                </a:solidFill>
              </a:defRPr>
            </a:lvl4pPr>
            <a:lvl5pPr indent="-298450" lvl="4" marL="2286000">
              <a:spcBef>
                <a:spcPts val="0"/>
              </a:spcBef>
              <a:spcAft>
                <a:spcPts val="0"/>
              </a:spcAft>
              <a:buClr>
                <a:schemeClr val="accent2"/>
              </a:buClr>
              <a:buSzPts val="1100"/>
              <a:buChar char="○"/>
              <a:defRPr>
                <a:solidFill>
                  <a:schemeClr val="accent2"/>
                </a:solidFill>
              </a:defRPr>
            </a:lvl5pPr>
            <a:lvl6pPr indent="-298450" lvl="5" marL="2743200">
              <a:spcBef>
                <a:spcPts val="0"/>
              </a:spcBef>
              <a:spcAft>
                <a:spcPts val="0"/>
              </a:spcAft>
              <a:buClr>
                <a:schemeClr val="accent2"/>
              </a:buClr>
              <a:buSzPts val="1100"/>
              <a:buChar char="■"/>
              <a:defRPr>
                <a:solidFill>
                  <a:schemeClr val="accent2"/>
                </a:solidFill>
              </a:defRPr>
            </a:lvl6pPr>
            <a:lvl7pPr indent="-298450" lvl="6" marL="3200400">
              <a:spcBef>
                <a:spcPts val="0"/>
              </a:spcBef>
              <a:spcAft>
                <a:spcPts val="0"/>
              </a:spcAft>
              <a:buClr>
                <a:schemeClr val="accent2"/>
              </a:buClr>
              <a:buSzPts val="1100"/>
              <a:buChar char="●"/>
              <a:defRPr>
                <a:solidFill>
                  <a:schemeClr val="accent2"/>
                </a:solidFill>
              </a:defRPr>
            </a:lvl7pPr>
            <a:lvl8pPr indent="-298450" lvl="7" marL="3657600">
              <a:spcBef>
                <a:spcPts val="0"/>
              </a:spcBef>
              <a:spcAft>
                <a:spcPts val="0"/>
              </a:spcAft>
              <a:buClr>
                <a:schemeClr val="accent2"/>
              </a:buClr>
              <a:buSzPts val="1100"/>
              <a:buChar char="○"/>
              <a:defRPr>
                <a:solidFill>
                  <a:schemeClr val="accent2"/>
                </a:solidFill>
              </a:defRPr>
            </a:lvl8pPr>
            <a:lvl9pPr indent="-298450" lvl="8" marL="4114800">
              <a:spcBef>
                <a:spcPts val="0"/>
              </a:spcBef>
              <a:spcAft>
                <a:spcPts val="0"/>
              </a:spcAft>
              <a:buClr>
                <a:schemeClr val="accent2"/>
              </a:buClr>
              <a:buSzPts val="1100"/>
              <a:buChar char="■"/>
              <a:defRPr>
                <a:solidFill>
                  <a:schemeClr val="accent2"/>
                </a:solidFill>
              </a:defRPr>
            </a:lvl9pPr>
          </a:lstStyle>
          <a:p/>
        </p:txBody>
      </p:sp>
      <p:sp>
        <p:nvSpPr>
          <p:cNvPr id="40" name="Google Shape;40;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3"/>
        </a:solidFill>
      </p:bgPr>
    </p:bg>
    <p:spTree>
      <p:nvGrpSpPr>
        <p:cNvPr id="41" name="Shape 41"/>
        <p:cNvGrpSpPr/>
        <p:nvPr/>
      </p:nvGrpSpPr>
      <p:grpSpPr>
        <a:xfrm>
          <a:off x="0" y="0"/>
          <a:ext cx="0" cy="0"/>
          <a:chOff x="0" y="0"/>
          <a:chExt cx="0" cy="0"/>
        </a:xfrm>
      </p:grpSpPr>
      <p:sp>
        <p:nvSpPr>
          <p:cNvPr id="42" name="Google Shape;42;p8"/>
          <p:cNvSpPr txBox="1"/>
          <p:nvPr>
            <p:ph type="title"/>
          </p:nvPr>
        </p:nvSpPr>
        <p:spPr>
          <a:xfrm>
            <a:off x="311675" y="798600"/>
            <a:ext cx="6247800" cy="3546300"/>
          </a:xfrm>
          <a:prstGeom prst="rect">
            <a:avLst/>
          </a:prstGeom>
        </p:spPr>
        <p:txBody>
          <a:bodyPr anchorCtr="0" anchor="ctr" bIns="91425" lIns="91425" spcFirstLastPara="1" rIns="91425" wrap="square" tIns="91425">
            <a:normAutofit/>
          </a:bodyPr>
          <a:lstStyle>
            <a:lvl1pPr lvl="0">
              <a:spcBef>
                <a:spcPts val="0"/>
              </a:spcBef>
              <a:spcAft>
                <a:spcPts val="0"/>
              </a:spcAft>
              <a:buSzPts val="3600"/>
              <a:buNone/>
              <a:defRPr sz="3600"/>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p:txBody>
      </p:sp>
      <p:sp>
        <p:nvSpPr>
          <p:cNvPr id="43" name="Google Shape;43;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44" name="Shape 44"/>
        <p:cNvGrpSpPr/>
        <p:nvPr/>
      </p:nvGrpSpPr>
      <p:grpSpPr>
        <a:xfrm>
          <a:off x="0" y="0"/>
          <a:ext cx="0" cy="0"/>
          <a:chOff x="0" y="0"/>
          <a:chExt cx="0" cy="0"/>
        </a:xfrm>
      </p:grpSpPr>
      <p:sp>
        <p:nvSpPr>
          <p:cNvPr id="45" name="Google Shape;45;p9"/>
          <p:cNvSpPr/>
          <p:nvPr/>
        </p:nvSpPr>
        <p:spPr>
          <a:xfrm>
            <a:off x="0" y="0"/>
            <a:ext cx="4572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 name="Google Shape;46;p9"/>
          <p:cNvSpPr txBox="1"/>
          <p:nvPr>
            <p:ph type="title"/>
          </p:nvPr>
        </p:nvSpPr>
        <p:spPr>
          <a:xfrm>
            <a:off x="311300" y="500925"/>
            <a:ext cx="3704400" cy="2049600"/>
          </a:xfrm>
          <a:prstGeom prst="rect">
            <a:avLst/>
          </a:prstGeom>
        </p:spPr>
        <p:txBody>
          <a:bodyPr anchorCtr="0" anchor="t" bIns="91425" lIns="91425" spcFirstLastPara="1" rIns="91425" wrap="square" tIns="91425">
            <a:norm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p:txBody>
      </p:sp>
      <p:sp>
        <p:nvSpPr>
          <p:cNvPr id="47" name="Google Shape;47;p9"/>
          <p:cNvSpPr txBox="1"/>
          <p:nvPr>
            <p:ph idx="1" type="subTitle"/>
          </p:nvPr>
        </p:nvSpPr>
        <p:spPr>
          <a:xfrm>
            <a:off x="304800" y="2626725"/>
            <a:ext cx="3704400" cy="9267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Clr>
                <a:schemeClr val="accent2"/>
              </a:buClr>
              <a:buSzPts val="1600"/>
              <a:buNone/>
              <a:defRPr sz="1600">
                <a:solidFill>
                  <a:schemeClr val="accent2"/>
                </a:solidFill>
              </a:defRPr>
            </a:lvl1pPr>
            <a:lvl2pPr lvl="1">
              <a:lnSpc>
                <a:spcPct val="100000"/>
              </a:lnSpc>
              <a:spcBef>
                <a:spcPts val="0"/>
              </a:spcBef>
              <a:spcAft>
                <a:spcPts val="0"/>
              </a:spcAft>
              <a:buClr>
                <a:schemeClr val="accent2"/>
              </a:buClr>
              <a:buSzPts val="1600"/>
              <a:buNone/>
              <a:defRPr sz="1600">
                <a:solidFill>
                  <a:schemeClr val="accent2"/>
                </a:solidFill>
              </a:defRPr>
            </a:lvl2pPr>
            <a:lvl3pPr lvl="2">
              <a:lnSpc>
                <a:spcPct val="100000"/>
              </a:lnSpc>
              <a:spcBef>
                <a:spcPts val="0"/>
              </a:spcBef>
              <a:spcAft>
                <a:spcPts val="0"/>
              </a:spcAft>
              <a:buClr>
                <a:schemeClr val="accent2"/>
              </a:buClr>
              <a:buSzPts val="1600"/>
              <a:buNone/>
              <a:defRPr sz="1600">
                <a:solidFill>
                  <a:schemeClr val="accent2"/>
                </a:solidFill>
              </a:defRPr>
            </a:lvl3pPr>
            <a:lvl4pPr lvl="3">
              <a:lnSpc>
                <a:spcPct val="100000"/>
              </a:lnSpc>
              <a:spcBef>
                <a:spcPts val="0"/>
              </a:spcBef>
              <a:spcAft>
                <a:spcPts val="0"/>
              </a:spcAft>
              <a:buClr>
                <a:schemeClr val="accent2"/>
              </a:buClr>
              <a:buSzPts val="1600"/>
              <a:buNone/>
              <a:defRPr sz="1600">
                <a:solidFill>
                  <a:schemeClr val="accent2"/>
                </a:solidFill>
              </a:defRPr>
            </a:lvl4pPr>
            <a:lvl5pPr lvl="4">
              <a:lnSpc>
                <a:spcPct val="100000"/>
              </a:lnSpc>
              <a:spcBef>
                <a:spcPts val="0"/>
              </a:spcBef>
              <a:spcAft>
                <a:spcPts val="0"/>
              </a:spcAft>
              <a:buClr>
                <a:schemeClr val="accent2"/>
              </a:buClr>
              <a:buSzPts val="1600"/>
              <a:buNone/>
              <a:defRPr sz="1600">
                <a:solidFill>
                  <a:schemeClr val="accent2"/>
                </a:solidFill>
              </a:defRPr>
            </a:lvl5pPr>
            <a:lvl6pPr lvl="5">
              <a:lnSpc>
                <a:spcPct val="100000"/>
              </a:lnSpc>
              <a:spcBef>
                <a:spcPts val="0"/>
              </a:spcBef>
              <a:spcAft>
                <a:spcPts val="0"/>
              </a:spcAft>
              <a:buClr>
                <a:schemeClr val="accent2"/>
              </a:buClr>
              <a:buSzPts val="1600"/>
              <a:buNone/>
              <a:defRPr sz="1600">
                <a:solidFill>
                  <a:schemeClr val="accent2"/>
                </a:solidFill>
              </a:defRPr>
            </a:lvl6pPr>
            <a:lvl7pPr lvl="6">
              <a:lnSpc>
                <a:spcPct val="100000"/>
              </a:lnSpc>
              <a:spcBef>
                <a:spcPts val="0"/>
              </a:spcBef>
              <a:spcAft>
                <a:spcPts val="0"/>
              </a:spcAft>
              <a:buClr>
                <a:schemeClr val="accent2"/>
              </a:buClr>
              <a:buSzPts val="1600"/>
              <a:buNone/>
              <a:defRPr sz="1600">
                <a:solidFill>
                  <a:schemeClr val="accent2"/>
                </a:solidFill>
              </a:defRPr>
            </a:lvl7pPr>
            <a:lvl8pPr lvl="7">
              <a:lnSpc>
                <a:spcPct val="100000"/>
              </a:lnSpc>
              <a:spcBef>
                <a:spcPts val="0"/>
              </a:spcBef>
              <a:spcAft>
                <a:spcPts val="0"/>
              </a:spcAft>
              <a:buClr>
                <a:schemeClr val="accent2"/>
              </a:buClr>
              <a:buSzPts val="1600"/>
              <a:buNone/>
              <a:defRPr sz="1600">
                <a:solidFill>
                  <a:schemeClr val="accent2"/>
                </a:solidFill>
              </a:defRPr>
            </a:lvl8pPr>
            <a:lvl9pPr lvl="8">
              <a:lnSpc>
                <a:spcPct val="100000"/>
              </a:lnSpc>
              <a:spcBef>
                <a:spcPts val="0"/>
              </a:spcBef>
              <a:spcAft>
                <a:spcPts val="0"/>
              </a:spcAft>
              <a:buClr>
                <a:schemeClr val="accent2"/>
              </a:buClr>
              <a:buSzPts val="1600"/>
              <a:buNone/>
              <a:defRPr sz="1600">
                <a:solidFill>
                  <a:schemeClr val="accent2"/>
                </a:solidFill>
              </a:defRPr>
            </a:lvl9pPr>
          </a:lstStyle>
          <a:p/>
        </p:txBody>
      </p:sp>
      <p:sp>
        <p:nvSpPr>
          <p:cNvPr id="48" name="Google Shape;48;p9"/>
          <p:cNvSpPr txBox="1"/>
          <p:nvPr>
            <p:ph idx="2" type="body"/>
          </p:nvPr>
        </p:nvSpPr>
        <p:spPr>
          <a:xfrm>
            <a:off x="4879025" y="500925"/>
            <a:ext cx="3954000" cy="41115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49" name="Google Shape;49;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50" name="Shape 50"/>
        <p:cNvGrpSpPr/>
        <p:nvPr/>
      </p:nvGrpSpPr>
      <p:grpSpPr>
        <a:xfrm>
          <a:off x="0" y="0"/>
          <a:ext cx="0" cy="0"/>
          <a:chOff x="0" y="0"/>
          <a:chExt cx="0" cy="0"/>
        </a:xfrm>
      </p:grpSpPr>
      <p:sp>
        <p:nvSpPr>
          <p:cNvPr id="51" name="Google Shape;51;p10"/>
          <p:cNvSpPr/>
          <p:nvPr/>
        </p:nvSpPr>
        <p:spPr>
          <a:xfrm>
            <a:off x="0" y="4369000"/>
            <a:ext cx="9144000" cy="7743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 name="Google Shape;52;p10"/>
          <p:cNvSpPr txBox="1"/>
          <p:nvPr>
            <p:ph idx="1" type="body"/>
          </p:nvPr>
        </p:nvSpPr>
        <p:spPr>
          <a:xfrm>
            <a:off x="311700" y="4521400"/>
            <a:ext cx="7979400" cy="4605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Clr>
                <a:schemeClr val="lt1"/>
              </a:buClr>
              <a:buSzPts val="1300"/>
              <a:buFont typeface="Merriweather"/>
              <a:buNone/>
              <a:defRPr>
                <a:solidFill>
                  <a:schemeClr val="lt1"/>
                </a:solidFill>
                <a:latin typeface="Merriweather"/>
                <a:ea typeface="Merriweather"/>
                <a:cs typeface="Merriweather"/>
                <a:sym typeface="Merriweather"/>
              </a:defRPr>
            </a:lvl1pPr>
          </a:lstStyle>
          <a:p/>
        </p:txBody>
      </p:sp>
      <p:sp>
        <p:nvSpPr>
          <p:cNvPr id="53" name="Google Shape;5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paradigm">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1pPr>
            <a:lvl2pPr lvl="1">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2pPr>
            <a:lvl3pPr lvl="2">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3pPr>
            <a:lvl4pPr lvl="3">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4pPr>
            <a:lvl5pPr lvl="4">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5pPr>
            <a:lvl6pPr lvl="5">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6pPr>
            <a:lvl7pPr lvl="6">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7pPr>
            <a:lvl8pPr lvl="7">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8pPr>
            <a:lvl9pPr lvl="8">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11150" lvl="0" marL="457200">
              <a:lnSpc>
                <a:spcPct val="115000"/>
              </a:lnSpc>
              <a:spcBef>
                <a:spcPts val="0"/>
              </a:spcBef>
              <a:spcAft>
                <a:spcPts val="0"/>
              </a:spcAft>
              <a:buClr>
                <a:schemeClr val="dk2"/>
              </a:buClr>
              <a:buSzPts val="1300"/>
              <a:buFont typeface="Roboto"/>
              <a:buChar char="●"/>
              <a:defRPr sz="1300">
                <a:solidFill>
                  <a:schemeClr val="dk2"/>
                </a:solidFill>
                <a:latin typeface="Roboto"/>
                <a:ea typeface="Roboto"/>
                <a:cs typeface="Roboto"/>
                <a:sym typeface="Roboto"/>
              </a:defRPr>
            </a:lvl1pPr>
            <a:lvl2pPr indent="-298450" lvl="1" marL="91440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2pPr>
            <a:lvl3pPr indent="-298450" lvl="2" marL="137160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3pPr>
            <a:lvl4pPr indent="-298450" lvl="3" marL="182880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4pPr>
            <a:lvl5pPr indent="-298450" lvl="4" marL="228600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5pPr>
            <a:lvl6pPr indent="-298450" lvl="5" marL="274320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6pPr>
            <a:lvl7pPr indent="-298450" lvl="6" marL="320040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7pPr>
            <a:lvl8pPr indent="-298450" lvl="7" marL="365760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8pPr>
            <a:lvl9pPr indent="-298450" lvl="8" marL="411480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latin typeface="Roboto"/>
                <a:ea typeface="Roboto"/>
                <a:cs typeface="Roboto"/>
                <a:sym typeface="Roboto"/>
              </a:defRPr>
            </a:lvl1pPr>
            <a:lvl2pPr lvl="1" algn="r">
              <a:buNone/>
              <a:defRPr sz="1000">
                <a:solidFill>
                  <a:schemeClr val="dk2"/>
                </a:solidFill>
                <a:latin typeface="Roboto"/>
                <a:ea typeface="Roboto"/>
                <a:cs typeface="Roboto"/>
                <a:sym typeface="Roboto"/>
              </a:defRPr>
            </a:lvl2pPr>
            <a:lvl3pPr lvl="2" algn="r">
              <a:buNone/>
              <a:defRPr sz="1000">
                <a:solidFill>
                  <a:schemeClr val="dk2"/>
                </a:solidFill>
                <a:latin typeface="Roboto"/>
                <a:ea typeface="Roboto"/>
                <a:cs typeface="Roboto"/>
                <a:sym typeface="Roboto"/>
              </a:defRPr>
            </a:lvl3pPr>
            <a:lvl4pPr lvl="3" algn="r">
              <a:buNone/>
              <a:defRPr sz="1000">
                <a:solidFill>
                  <a:schemeClr val="dk2"/>
                </a:solidFill>
                <a:latin typeface="Roboto"/>
                <a:ea typeface="Roboto"/>
                <a:cs typeface="Roboto"/>
                <a:sym typeface="Roboto"/>
              </a:defRPr>
            </a:lvl4pPr>
            <a:lvl5pPr lvl="4" algn="r">
              <a:buNone/>
              <a:defRPr sz="1000">
                <a:solidFill>
                  <a:schemeClr val="dk2"/>
                </a:solidFill>
                <a:latin typeface="Roboto"/>
                <a:ea typeface="Roboto"/>
                <a:cs typeface="Roboto"/>
                <a:sym typeface="Roboto"/>
              </a:defRPr>
            </a:lvl5pPr>
            <a:lvl6pPr lvl="5" algn="r">
              <a:buNone/>
              <a:defRPr sz="1000">
                <a:solidFill>
                  <a:schemeClr val="dk2"/>
                </a:solidFill>
                <a:latin typeface="Roboto"/>
                <a:ea typeface="Roboto"/>
                <a:cs typeface="Roboto"/>
                <a:sym typeface="Roboto"/>
              </a:defRPr>
            </a:lvl6pPr>
            <a:lvl7pPr lvl="6" algn="r">
              <a:buNone/>
              <a:defRPr sz="1000">
                <a:solidFill>
                  <a:schemeClr val="dk2"/>
                </a:solidFill>
                <a:latin typeface="Roboto"/>
                <a:ea typeface="Roboto"/>
                <a:cs typeface="Roboto"/>
                <a:sym typeface="Roboto"/>
              </a:defRPr>
            </a:lvl7pPr>
            <a:lvl8pPr lvl="7" algn="r">
              <a:buNone/>
              <a:defRPr sz="1000">
                <a:solidFill>
                  <a:schemeClr val="dk2"/>
                </a:solidFill>
                <a:latin typeface="Roboto"/>
                <a:ea typeface="Roboto"/>
                <a:cs typeface="Roboto"/>
                <a:sym typeface="Roboto"/>
              </a:defRPr>
            </a:lvl8pPr>
            <a:lvl9pPr lvl="8" algn="r">
              <a:buNone/>
              <a:defRPr sz="1000">
                <a:solidFill>
                  <a:schemeClr val="dk2"/>
                </a:solidFill>
                <a:latin typeface="Roboto"/>
                <a:ea typeface="Roboto"/>
                <a:cs typeface="Roboto"/>
                <a:sym typeface="Robo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 Id="rId3" Type="http://schemas.openxmlformats.org/officeDocument/2006/relationships/hyperlink" Target="https://drive.google.com/file/d/12F9bL2hnjFY4_tkU5bofCwrPPqHhfbSf/view?usp=sharing" TargetMode="External"/><Relationship Id="rId4" Type="http://schemas.openxmlformats.org/officeDocument/2006/relationships/hyperlink" Target="https://drive.google.com/file/d/1f3p3fz82foHnOl2_ESGDnKXHtrVUMiPO/view?usp=sharing" TargetMode="External"/><Relationship Id="rId5" Type="http://schemas.openxmlformats.org/officeDocument/2006/relationships/hyperlink" Target="https://drive.google.com/file/d/1gp3O5zMmTnwhLwTKouullk4B3hwO_rZ9/view?usp=sharing"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 Id="rId3" Type="http://schemas.openxmlformats.org/officeDocument/2006/relationships/hyperlink" Target="https://docs.google.com/document/d/1TgiBCGQ60OnckK6_zIocpsyxlTxLw3Hk/edit?usp=drive_link&amp;ouid=104473710611372440553&amp;rtpof=true&amp;sd=true"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 Id="rId3" Type="http://schemas.openxmlformats.org/officeDocument/2006/relationships/hyperlink" Target="https://docs.google.com/document/d/1pvMh05U22VTYFJQnDyTk5MYYxzXAZuxc/edit?usp=sharing&amp;ouid=104473710611372440553&amp;rtpof=true&amp;sd=true" TargetMode="External"/><Relationship Id="rId4" Type="http://schemas.openxmlformats.org/officeDocument/2006/relationships/hyperlink" Target="https://docs.google.com/document/d/1SxQDGDnYl9bPZgVfnip_91IP3qegAhLZ/edit?usp=sharing&amp;ouid=104473710611372440553&amp;rtpof=true&amp;sd=true" TargetMode="External"/><Relationship Id="rId5" Type="http://schemas.openxmlformats.org/officeDocument/2006/relationships/hyperlink" Target="https://drive.google.com/file/d/1njRwWhjrkkIfDHEGF-3s1Z0FTHLq6Pgn/view?usp=sharing"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Relationship Id="rId3" Type="http://schemas.openxmlformats.org/officeDocument/2006/relationships/hyperlink" Target="https://drive.google.com/file/d/1hwx7rmvmaFNDBYSvYqTKNVwQ1RaYkCNb/view?usp=sharing" TargetMode="External"/><Relationship Id="rId4" Type="http://schemas.openxmlformats.org/officeDocument/2006/relationships/hyperlink" Target="https://drive.google.com/file/d/1EaMF2joeJohP6ziDFTJVbh9mv5dg3UVk/view?usp=drive_link"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7.xml"/><Relationship Id="rId3" Type="http://schemas.openxmlformats.org/officeDocument/2006/relationships/hyperlink" Target="https://drive.google.com/file/d/1ZCU7xez0_lUDAeY8ofDg3CHyn6Baad51/view?usp=drive_link"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8.xml"/><Relationship Id="rId3" Type="http://schemas.openxmlformats.org/officeDocument/2006/relationships/hyperlink" Target="https://drive.google.com/file/d/1eZpe9IM4ijYDdYYq_Nd_lItEUAijk3Qc/view?usp=sharing"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 Id="rId3" Type="http://schemas.openxmlformats.org/officeDocument/2006/relationships/hyperlink" Target="https://drive.google.com/file/d/1kXivapDuuA62o0RD6qAlnAz10_OHd1BW/view?usp=sharing"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 name="Shape 63"/>
        <p:cNvGrpSpPr/>
        <p:nvPr/>
      </p:nvGrpSpPr>
      <p:grpSpPr>
        <a:xfrm>
          <a:off x="0" y="0"/>
          <a:ext cx="0" cy="0"/>
          <a:chOff x="0" y="0"/>
          <a:chExt cx="0" cy="0"/>
        </a:xfrm>
      </p:grpSpPr>
      <p:sp>
        <p:nvSpPr>
          <p:cNvPr id="64" name="Google Shape;64;p13"/>
          <p:cNvSpPr txBox="1"/>
          <p:nvPr>
            <p:ph type="ctrTitle"/>
          </p:nvPr>
        </p:nvSpPr>
        <p:spPr>
          <a:xfrm>
            <a:off x="311700" y="539725"/>
            <a:ext cx="8520600" cy="1282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Curriculum Committee Meeting</a:t>
            </a:r>
            <a:endParaRPr/>
          </a:p>
        </p:txBody>
      </p:sp>
      <p:sp>
        <p:nvSpPr>
          <p:cNvPr id="65" name="Google Shape;65;p13"/>
          <p:cNvSpPr txBox="1"/>
          <p:nvPr>
            <p:ph idx="1" type="subTitle"/>
          </p:nvPr>
        </p:nvSpPr>
        <p:spPr>
          <a:xfrm>
            <a:off x="311700" y="1878560"/>
            <a:ext cx="4242600" cy="738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latin typeface="Lato"/>
                <a:ea typeface="Lato"/>
                <a:cs typeface="Lato"/>
                <a:sym typeface="Lato"/>
              </a:rPr>
              <a:t>20 September 2024</a:t>
            </a:r>
            <a:endParaRPr>
              <a:latin typeface="Lato"/>
              <a:ea typeface="Lato"/>
              <a:cs typeface="Lato"/>
              <a:sym typeface="Lato"/>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 name="Shape 69"/>
        <p:cNvGrpSpPr/>
        <p:nvPr/>
      </p:nvGrpSpPr>
      <p:grpSpPr>
        <a:xfrm>
          <a:off x="0" y="0"/>
          <a:ext cx="0" cy="0"/>
          <a:chOff x="0" y="0"/>
          <a:chExt cx="0" cy="0"/>
        </a:xfrm>
      </p:grpSpPr>
      <p:sp>
        <p:nvSpPr>
          <p:cNvPr id="70" name="Google Shape;70;p14"/>
          <p:cNvSpPr txBox="1"/>
          <p:nvPr>
            <p:ph type="title"/>
          </p:nvPr>
        </p:nvSpPr>
        <p:spPr>
          <a:xfrm>
            <a:off x="311725" y="500925"/>
            <a:ext cx="8520600" cy="623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Brief Agenda</a:t>
            </a:r>
            <a:endParaRPr/>
          </a:p>
        </p:txBody>
      </p:sp>
      <p:sp>
        <p:nvSpPr>
          <p:cNvPr id="71" name="Google Shape;71;p14"/>
          <p:cNvSpPr txBox="1"/>
          <p:nvPr>
            <p:ph idx="1" type="body"/>
          </p:nvPr>
        </p:nvSpPr>
        <p:spPr>
          <a:xfrm>
            <a:off x="311700" y="1505700"/>
            <a:ext cx="3999900" cy="3076200"/>
          </a:xfrm>
          <a:prstGeom prst="rect">
            <a:avLst/>
          </a:prstGeom>
        </p:spPr>
        <p:txBody>
          <a:bodyPr anchorCtr="0" anchor="t" bIns="91425" lIns="91425" spcFirstLastPara="1" rIns="91425" wrap="square" tIns="91425">
            <a:normAutofit lnSpcReduction="20000"/>
          </a:bodyPr>
          <a:lstStyle/>
          <a:p>
            <a:pPr indent="-317500" lvl="0" marL="457200" rtl="0" algn="l">
              <a:spcBef>
                <a:spcPts val="0"/>
              </a:spcBef>
              <a:spcAft>
                <a:spcPts val="0"/>
              </a:spcAft>
              <a:buClr>
                <a:srgbClr val="000000"/>
              </a:buClr>
              <a:buSzPts val="1400"/>
              <a:buFont typeface="Lato"/>
              <a:buAutoNum type="arabicPeriod"/>
            </a:pPr>
            <a:r>
              <a:rPr lang="en" sz="1400">
                <a:solidFill>
                  <a:srgbClr val="000000"/>
                </a:solidFill>
                <a:latin typeface="Lato"/>
                <a:ea typeface="Lato"/>
                <a:cs typeface="Lato"/>
                <a:sym typeface="Lato"/>
              </a:rPr>
              <a:t>Summer 2024 Administrative Memos- Academic Affairs (Dr. Martin McClinton)</a:t>
            </a:r>
            <a:endParaRPr sz="1400">
              <a:solidFill>
                <a:srgbClr val="000000"/>
              </a:solidFill>
              <a:latin typeface="Lato"/>
              <a:ea typeface="Lato"/>
              <a:cs typeface="Lato"/>
              <a:sym typeface="Lato"/>
            </a:endParaRPr>
          </a:p>
          <a:p>
            <a:pPr indent="-317500" lvl="1" marL="914400" rtl="0" algn="l">
              <a:spcBef>
                <a:spcPts val="0"/>
              </a:spcBef>
              <a:spcAft>
                <a:spcPts val="0"/>
              </a:spcAft>
              <a:buClr>
                <a:srgbClr val="000000"/>
              </a:buClr>
              <a:buSzPts val="1400"/>
              <a:buFont typeface="Lato"/>
              <a:buAutoNum type="alphaLcPeriod"/>
            </a:pPr>
            <a:r>
              <a:rPr lang="en" sz="1400">
                <a:solidFill>
                  <a:srgbClr val="000000"/>
                </a:solidFill>
                <a:latin typeface="Lato"/>
                <a:ea typeface="Lato"/>
                <a:cs typeface="Lato"/>
                <a:sym typeface="Lato"/>
              </a:rPr>
              <a:t>Institutional General Education </a:t>
            </a:r>
            <a:endParaRPr sz="1400">
              <a:solidFill>
                <a:srgbClr val="000000"/>
              </a:solidFill>
              <a:latin typeface="Lato"/>
              <a:ea typeface="Lato"/>
              <a:cs typeface="Lato"/>
              <a:sym typeface="Lato"/>
            </a:endParaRPr>
          </a:p>
          <a:p>
            <a:pPr indent="-317500" lvl="1" marL="914400" rtl="0" algn="l">
              <a:spcBef>
                <a:spcPts val="0"/>
              </a:spcBef>
              <a:spcAft>
                <a:spcPts val="0"/>
              </a:spcAft>
              <a:buClr>
                <a:srgbClr val="000000"/>
              </a:buClr>
              <a:buSzPts val="1400"/>
              <a:buFont typeface="Lato"/>
              <a:buAutoNum type="alphaLcPeriod"/>
            </a:pPr>
            <a:r>
              <a:rPr lang="en" sz="1400">
                <a:solidFill>
                  <a:srgbClr val="000000"/>
                </a:solidFill>
                <a:latin typeface="Lato"/>
                <a:ea typeface="Lato"/>
                <a:cs typeface="Lato"/>
                <a:sym typeface="Lato"/>
              </a:rPr>
              <a:t>International/Diversity Designation</a:t>
            </a:r>
            <a:endParaRPr sz="1400">
              <a:solidFill>
                <a:srgbClr val="000000"/>
              </a:solidFill>
              <a:latin typeface="Lato"/>
              <a:ea typeface="Lato"/>
              <a:cs typeface="Lato"/>
              <a:sym typeface="Lato"/>
            </a:endParaRPr>
          </a:p>
          <a:p>
            <a:pPr indent="-317500" lvl="1" marL="914400" rtl="0" algn="l">
              <a:spcBef>
                <a:spcPts val="0"/>
              </a:spcBef>
              <a:spcAft>
                <a:spcPts val="0"/>
              </a:spcAft>
              <a:buClr>
                <a:srgbClr val="000000"/>
              </a:buClr>
              <a:buSzPts val="1400"/>
              <a:buFont typeface="Lato"/>
              <a:buAutoNum type="alphaLcPeriod"/>
            </a:pPr>
            <a:r>
              <a:rPr lang="en" sz="1400">
                <a:solidFill>
                  <a:srgbClr val="000000"/>
                </a:solidFill>
                <a:latin typeface="Lato"/>
                <a:ea typeface="Lato"/>
                <a:cs typeface="Lato"/>
                <a:sym typeface="Lato"/>
              </a:rPr>
              <a:t>Course Descriptions</a:t>
            </a:r>
            <a:endParaRPr sz="1400">
              <a:solidFill>
                <a:srgbClr val="000000"/>
              </a:solidFill>
              <a:latin typeface="Lato"/>
              <a:ea typeface="Lato"/>
              <a:cs typeface="Lato"/>
              <a:sym typeface="Lato"/>
            </a:endParaRPr>
          </a:p>
          <a:p>
            <a:pPr indent="-317500" lvl="0" marL="457200" rtl="0" algn="l">
              <a:spcBef>
                <a:spcPts val="0"/>
              </a:spcBef>
              <a:spcAft>
                <a:spcPts val="0"/>
              </a:spcAft>
              <a:buClr>
                <a:srgbClr val="000000"/>
              </a:buClr>
              <a:buSzPts val="1400"/>
              <a:buFont typeface="Lato"/>
              <a:buAutoNum type="arabicPeriod"/>
            </a:pPr>
            <a:r>
              <a:rPr lang="en" sz="1400">
                <a:solidFill>
                  <a:srgbClr val="000000"/>
                </a:solidFill>
                <a:latin typeface="Lato"/>
                <a:ea typeface="Lato"/>
                <a:cs typeface="Lato"/>
                <a:sym typeface="Lato"/>
              </a:rPr>
              <a:t>Summer 2024 Administrative Memo- SHP</a:t>
            </a:r>
            <a:endParaRPr sz="1400">
              <a:solidFill>
                <a:srgbClr val="000000"/>
              </a:solidFill>
              <a:latin typeface="Lato"/>
              <a:ea typeface="Lato"/>
              <a:cs typeface="Lato"/>
              <a:sym typeface="Lato"/>
            </a:endParaRPr>
          </a:p>
          <a:p>
            <a:pPr indent="-317500" lvl="1" marL="914400" rtl="0" algn="l">
              <a:spcBef>
                <a:spcPts val="0"/>
              </a:spcBef>
              <a:spcAft>
                <a:spcPts val="0"/>
              </a:spcAft>
              <a:buClr>
                <a:srgbClr val="000000"/>
              </a:buClr>
              <a:buSzPts val="1400"/>
              <a:buFont typeface="Lato"/>
              <a:buAutoNum type="alphaLcPeriod"/>
            </a:pPr>
            <a:r>
              <a:rPr lang="en" sz="1400">
                <a:solidFill>
                  <a:srgbClr val="000000"/>
                </a:solidFill>
                <a:latin typeface="Lato"/>
                <a:ea typeface="Lato"/>
                <a:cs typeface="Lato"/>
                <a:sym typeface="Lato"/>
              </a:rPr>
              <a:t>Physical Therapist Assistant Admissions (Dr. Cindy Vaccarino)</a:t>
            </a:r>
            <a:endParaRPr sz="1400">
              <a:solidFill>
                <a:srgbClr val="000000"/>
              </a:solidFill>
              <a:latin typeface="Lato"/>
              <a:ea typeface="Lato"/>
              <a:cs typeface="Lato"/>
              <a:sym typeface="Lato"/>
            </a:endParaRPr>
          </a:p>
          <a:p>
            <a:pPr indent="-317500" lvl="0" marL="457200" rtl="0" algn="l">
              <a:spcBef>
                <a:spcPts val="0"/>
              </a:spcBef>
              <a:spcAft>
                <a:spcPts val="0"/>
              </a:spcAft>
              <a:buClr>
                <a:srgbClr val="000000"/>
              </a:buClr>
              <a:buSzPts val="1400"/>
              <a:buFont typeface="Lato"/>
              <a:buAutoNum type="arabicPeriod"/>
            </a:pPr>
            <a:r>
              <a:rPr lang="en" sz="1400">
                <a:solidFill>
                  <a:srgbClr val="000000"/>
                </a:solidFill>
                <a:latin typeface="Lato"/>
                <a:ea typeface="Lato"/>
                <a:cs typeface="Lato"/>
                <a:sym typeface="Lato"/>
              </a:rPr>
              <a:t>Summer 2024 Administrative Memos- SoPAS (Dr. Libby Schott)</a:t>
            </a:r>
            <a:endParaRPr sz="1400">
              <a:solidFill>
                <a:srgbClr val="000000"/>
              </a:solidFill>
              <a:latin typeface="Lato"/>
              <a:ea typeface="Lato"/>
              <a:cs typeface="Lato"/>
              <a:sym typeface="Lato"/>
            </a:endParaRPr>
          </a:p>
          <a:p>
            <a:pPr indent="-317500" lvl="1" marL="914400" rtl="0" algn="l">
              <a:spcBef>
                <a:spcPts val="0"/>
              </a:spcBef>
              <a:spcAft>
                <a:spcPts val="0"/>
              </a:spcAft>
              <a:buClr>
                <a:srgbClr val="000000"/>
              </a:buClr>
              <a:buSzPts val="1400"/>
              <a:buFont typeface="Lato"/>
              <a:buAutoNum type="alphaLcPeriod"/>
            </a:pPr>
            <a:r>
              <a:rPr lang="en" sz="1400">
                <a:solidFill>
                  <a:srgbClr val="000000"/>
                </a:solidFill>
                <a:latin typeface="Lato"/>
                <a:ea typeface="Lato"/>
                <a:cs typeface="Lato"/>
                <a:sym typeface="Lato"/>
              </a:rPr>
              <a:t>CLEP</a:t>
            </a:r>
            <a:endParaRPr sz="1400">
              <a:solidFill>
                <a:srgbClr val="000000"/>
              </a:solidFill>
              <a:latin typeface="Lato"/>
              <a:ea typeface="Lato"/>
              <a:cs typeface="Lato"/>
              <a:sym typeface="Lato"/>
            </a:endParaRPr>
          </a:p>
          <a:p>
            <a:pPr indent="-317500" lvl="1" marL="914400" rtl="0" algn="l">
              <a:spcBef>
                <a:spcPts val="0"/>
              </a:spcBef>
              <a:spcAft>
                <a:spcPts val="0"/>
              </a:spcAft>
              <a:buClr>
                <a:srgbClr val="000000"/>
              </a:buClr>
              <a:buSzPts val="1400"/>
              <a:buFont typeface="Lato"/>
              <a:buAutoNum type="alphaLcPeriod"/>
            </a:pPr>
            <a:r>
              <a:rPr lang="en" sz="1400">
                <a:solidFill>
                  <a:srgbClr val="000000"/>
                </a:solidFill>
                <a:latin typeface="Lato"/>
                <a:ea typeface="Lato"/>
                <a:cs typeface="Lato"/>
                <a:sym typeface="Lato"/>
              </a:rPr>
              <a:t>A.S. Description </a:t>
            </a:r>
            <a:endParaRPr sz="1400">
              <a:solidFill>
                <a:srgbClr val="000000"/>
              </a:solidFill>
              <a:latin typeface="Lato"/>
              <a:ea typeface="Lato"/>
              <a:cs typeface="Lato"/>
              <a:sym typeface="Lato"/>
            </a:endParaRPr>
          </a:p>
          <a:p>
            <a:pPr indent="-317500" lvl="1" marL="914400" rtl="0" algn="l">
              <a:spcBef>
                <a:spcPts val="0"/>
              </a:spcBef>
              <a:spcAft>
                <a:spcPts val="0"/>
              </a:spcAft>
              <a:buClr>
                <a:srgbClr val="000000"/>
              </a:buClr>
              <a:buSzPts val="1400"/>
              <a:buFont typeface="Lato"/>
              <a:buAutoNum type="alphaLcPeriod"/>
            </a:pPr>
            <a:r>
              <a:rPr lang="en" sz="1400">
                <a:solidFill>
                  <a:srgbClr val="000000"/>
                </a:solidFill>
                <a:latin typeface="Lato"/>
                <a:ea typeface="Lato"/>
                <a:cs typeface="Lato"/>
                <a:sym typeface="Lato"/>
              </a:rPr>
              <a:t>BAC and Developmental Math </a:t>
            </a:r>
            <a:endParaRPr sz="1400">
              <a:solidFill>
                <a:srgbClr val="000000"/>
              </a:solidFill>
              <a:latin typeface="Lato"/>
              <a:ea typeface="Lato"/>
              <a:cs typeface="Lato"/>
              <a:sym typeface="Lato"/>
            </a:endParaRPr>
          </a:p>
        </p:txBody>
      </p:sp>
      <p:sp>
        <p:nvSpPr>
          <p:cNvPr id="72" name="Google Shape;72;p14"/>
          <p:cNvSpPr txBox="1"/>
          <p:nvPr>
            <p:ph idx="2" type="body"/>
          </p:nvPr>
        </p:nvSpPr>
        <p:spPr>
          <a:xfrm>
            <a:off x="4832400" y="1505700"/>
            <a:ext cx="3999900" cy="3076200"/>
          </a:xfrm>
          <a:prstGeom prst="rect">
            <a:avLst/>
          </a:prstGeom>
        </p:spPr>
        <p:txBody>
          <a:bodyPr anchorCtr="0" anchor="t" bIns="91425" lIns="91425" spcFirstLastPara="1" rIns="91425" wrap="square" tIns="91425">
            <a:normAutofit lnSpcReduction="20000"/>
          </a:bodyPr>
          <a:lstStyle/>
          <a:p>
            <a:pPr indent="0" lvl="0" marL="0" rtl="0" algn="l">
              <a:lnSpc>
                <a:spcPct val="115000"/>
              </a:lnSpc>
              <a:spcBef>
                <a:spcPts val="0"/>
              </a:spcBef>
              <a:spcAft>
                <a:spcPts val="0"/>
              </a:spcAft>
              <a:buNone/>
            </a:pPr>
            <a:r>
              <a:rPr lang="en" sz="1400">
                <a:solidFill>
                  <a:srgbClr val="000000"/>
                </a:solidFill>
                <a:latin typeface="Lato"/>
                <a:ea typeface="Lato"/>
                <a:cs typeface="Lato"/>
                <a:sym typeface="Lato"/>
              </a:rPr>
              <a:t>4. 	Summer 2024 Administrative Memos- </a:t>
            </a:r>
            <a:endParaRPr sz="1400">
              <a:solidFill>
                <a:srgbClr val="000000"/>
              </a:solidFill>
              <a:latin typeface="Lato"/>
              <a:ea typeface="Lato"/>
              <a:cs typeface="Lato"/>
              <a:sym typeface="Lato"/>
            </a:endParaRPr>
          </a:p>
          <a:p>
            <a:pPr indent="457200" lvl="0" marL="0" rtl="0" algn="l">
              <a:lnSpc>
                <a:spcPct val="115000"/>
              </a:lnSpc>
              <a:spcBef>
                <a:spcPts val="0"/>
              </a:spcBef>
              <a:spcAft>
                <a:spcPts val="0"/>
              </a:spcAft>
              <a:buNone/>
            </a:pPr>
            <a:r>
              <a:rPr lang="en" sz="1400">
                <a:solidFill>
                  <a:srgbClr val="000000"/>
                </a:solidFill>
                <a:latin typeface="Lato"/>
                <a:ea typeface="Lato"/>
                <a:cs typeface="Lato"/>
                <a:sym typeface="Lato"/>
              </a:rPr>
              <a:t>SoBT (Dr. Mary Myers)</a:t>
            </a:r>
            <a:endParaRPr sz="1400">
              <a:solidFill>
                <a:srgbClr val="000000"/>
              </a:solidFill>
              <a:latin typeface="Lato"/>
              <a:ea typeface="Lato"/>
              <a:cs typeface="Lato"/>
              <a:sym typeface="Lato"/>
            </a:endParaRPr>
          </a:p>
          <a:p>
            <a:pPr indent="-317500" lvl="0" marL="914400" rtl="0" algn="l">
              <a:lnSpc>
                <a:spcPct val="115000"/>
              </a:lnSpc>
              <a:spcBef>
                <a:spcPts val="0"/>
              </a:spcBef>
              <a:spcAft>
                <a:spcPts val="0"/>
              </a:spcAft>
              <a:buClr>
                <a:srgbClr val="000000"/>
              </a:buClr>
              <a:buSzPts val="1400"/>
              <a:buFont typeface="Lato"/>
              <a:buAutoNum type="alphaLcPeriod"/>
            </a:pPr>
            <a:r>
              <a:rPr lang="en" sz="1400">
                <a:solidFill>
                  <a:srgbClr val="000000"/>
                </a:solidFill>
                <a:latin typeface="Lato"/>
                <a:ea typeface="Lato"/>
                <a:cs typeface="Lato"/>
                <a:sym typeface="Lato"/>
              </a:rPr>
              <a:t>ISM</a:t>
            </a:r>
            <a:endParaRPr sz="1400">
              <a:solidFill>
                <a:srgbClr val="000000"/>
              </a:solidFill>
              <a:latin typeface="Lato"/>
              <a:ea typeface="Lato"/>
              <a:cs typeface="Lato"/>
              <a:sym typeface="Lato"/>
            </a:endParaRPr>
          </a:p>
          <a:p>
            <a:pPr indent="-317500" lvl="0" marL="914400" rtl="0" algn="l">
              <a:lnSpc>
                <a:spcPct val="115000"/>
              </a:lnSpc>
              <a:spcBef>
                <a:spcPts val="0"/>
              </a:spcBef>
              <a:spcAft>
                <a:spcPts val="0"/>
              </a:spcAft>
              <a:buClr>
                <a:srgbClr val="000000"/>
              </a:buClr>
              <a:buSzPts val="1400"/>
              <a:buFont typeface="Lato"/>
              <a:buAutoNum type="alphaLcPeriod"/>
            </a:pPr>
            <a:r>
              <a:rPr lang="en" sz="1400">
                <a:solidFill>
                  <a:srgbClr val="000000"/>
                </a:solidFill>
                <a:latin typeface="Lato"/>
                <a:ea typeface="Lato"/>
                <a:cs typeface="Lato"/>
                <a:sym typeface="Lato"/>
              </a:rPr>
              <a:t>PSAD Courses</a:t>
            </a:r>
            <a:endParaRPr sz="1400">
              <a:solidFill>
                <a:srgbClr val="000000"/>
              </a:solidFill>
              <a:latin typeface="Lato"/>
              <a:ea typeface="Lato"/>
              <a:cs typeface="Lato"/>
              <a:sym typeface="Lato"/>
            </a:endParaRPr>
          </a:p>
          <a:p>
            <a:pPr indent="0" lvl="0" marL="0" rtl="0" algn="l">
              <a:lnSpc>
                <a:spcPct val="115000"/>
              </a:lnSpc>
              <a:spcBef>
                <a:spcPts val="0"/>
              </a:spcBef>
              <a:spcAft>
                <a:spcPts val="0"/>
              </a:spcAft>
              <a:buNone/>
            </a:pPr>
            <a:r>
              <a:rPr lang="en" sz="1400">
                <a:solidFill>
                  <a:srgbClr val="000000"/>
                </a:solidFill>
                <a:latin typeface="Lato"/>
                <a:ea typeface="Lato"/>
                <a:cs typeface="Lato"/>
                <a:sym typeface="Lato"/>
              </a:rPr>
              <a:t>5.	CTS 1131 Course Proposal-Information </a:t>
            </a:r>
            <a:endParaRPr sz="1400">
              <a:solidFill>
                <a:srgbClr val="000000"/>
              </a:solidFill>
              <a:latin typeface="Lato"/>
              <a:ea typeface="Lato"/>
              <a:cs typeface="Lato"/>
              <a:sym typeface="Lato"/>
            </a:endParaRPr>
          </a:p>
          <a:p>
            <a:pPr indent="457200" lvl="0" marL="0" rtl="0" algn="l">
              <a:lnSpc>
                <a:spcPct val="115000"/>
              </a:lnSpc>
              <a:spcBef>
                <a:spcPts val="0"/>
              </a:spcBef>
              <a:spcAft>
                <a:spcPts val="0"/>
              </a:spcAft>
              <a:buNone/>
            </a:pPr>
            <a:r>
              <a:rPr lang="en" sz="1400">
                <a:solidFill>
                  <a:srgbClr val="000000"/>
                </a:solidFill>
                <a:latin typeface="Lato"/>
                <a:ea typeface="Lato"/>
                <a:cs typeface="Lato"/>
                <a:sym typeface="Lato"/>
              </a:rPr>
              <a:t>Item (Dr. Mary Myers/Dr. Rushell Hopkins)</a:t>
            </a:r>
            <a:endParaRPr sz="1400">
              <a:solidFill>
                <a:srgbClr val="000000"/>
              </a:solidFill>
              <a:latin typeface="Lato"/>
              <a:ea typeface="Lato"/>
              <a:cs typeface="Lato"/>
              <a:sym typeface="Lato"/>
            </a:endParaRPr>
          </a:p>
          <a:p>
            <a:pPr indent="0" lvl="0" marL="0" rtl="0" algn="l">
              <a:lnSpc>
                <a:spcPct val="115000"/>
              </a:lnSpc>
              <a:spcBef>
                <a:spcPts val="0"/>
              </a:spcBef>
              <a:spcAft>
                <a:spcPts val="0"/>
              </a:spcAft>
              <a:buNone/>
            </a:pPr>
            <a:r>
              <a:rPr lang="en" sz="1400">
                <a:solidFill>
                  <a:srgbClr val="000000"/>
                </a:solidFill>
                <a:latin typeface="Lato"/>
                <a:ea typeface="Lato"/>
                <a:cs typeface="Lato"/>
                <a:sym typeface="Lato"/>
              </a:rPr>
              <a:t>6. 	Criminal Justice and Public Safety Admin </a:t>
            </a:r>
            <a:endParaRPr sz="1400">
              <a:solidFill>
                <a:srgbClr val="000000"/>
              </a:solidFill>
              <a:latin typeface="Lato"/>
              <a:ea typeface="Lato"/>
              <a:cs typeface="Lato"/>
              <a:sym typeface="Lato"/>
            </a:endParaRPr>
          </a:p>
          <a:p>
            <a:pPr indent="0" lvl="0" marL="457200" rtl="0" algn="l">
              <a:lnSpc>
                <a:spcPct val="115000"/>
              </a:lnSpc>
              <a:spcBef>
                <a:spcPts val="0"/>
              </a:spcBef>
              <a:spcAft>
                <a:spcPts val="0"/>
              </a:spcAft>
              <a:buNone/>
            </a:pPr>
            <a:r>
              <a:rPr lang="en" sz="1400">
                <a:solidFill>
                  <a:srgbClr val="000000"/>
                </a:solidFill>
                <a:latin typeface="Lato"/>
                <a:ea typeface="Lato"/>
                <a:cs typeface="Lato"/>
                <a:sym typeface="Lato"/>
              </a:rPr>
              <a:t>Course Proposals- Information Items (Dr. Brian O’Reilly)</a:t>
            </a:r>
            <a:endParaRPr sz="1400">
              <a:solidFill>
                <a:srgbClr val="000000"/>
              </a:solidFill>
              <a:latin typeface="Lato"/>
              <a:ea typeface="Lato"/>
              <a:cs typeface="Lato"/>
              <a:sym typeface="Lato"/>
            </a:endParaRPr>
          </a:p>
          <a:p>
            <a:pPr indent="0" lvl="0" marL="0" rtl="0" algn="l">
              <a:lnSpc>
                <a:spcPct val="115000"/>
              </a:lnSpc>
              <a:spcBef>
                <a:spcPts val="0"/>
              </a:spcBef>
              <a:spcAft>
                <a:spcPts val="0"/>
              </a:spcAft>
              <a:buNone/>
            </a:pPr>
            <a:r>
              <a:rPr lang="en" sz="1400">
                <a:solidFill>
                  <a:srgbClr val="000000"/>
                </a:solidFill>
                <a:latin typeface="Lato"/>
                <a:ea typeface="Lato"/>
                <a:cs typeface="Lato"/>
                <a:sym typeface="Lato"/>
              </a:rPr>
              <a:t>7. 	</a:t>
            </a:r>
            <a:r>
              <a:rPr lang="en" sz="1400">
                <a:solidFill>
                  <a:srgbClr val="000000"/>
                </a:solidFill>
                <a:latin typeface="Lato"/>
                <a:ea typeface="Lato"/>
                <a:cs typeface="Lato"/>
                <a:sym typeface="Lato"/>
              </a:rPr>
              <a:t>HUS Course Proposals-Information Items </a:t>
            </a:r>
            <a:endParaRPr sz="1400">
              <a:solidFill>
                <a:srgbClr val="000000"/>
              </a:solidFill>
              <a:latin typeface="Lato"/>
              <a:ea typeface="Lato"/>
              <a:cs typeface="Lato"/>
              <a:sym typeface="Lato"/>
            </a:endParaRPr>
          </a:p>
          <a:p>
            <a:pPr indent="457200" lvl="0" marL="0" rtl="0" algn="l">
              <a:spcBef>
                <a:spcPts val="0"/>
              </a:spcBef>
              <a:spcAft>
                <a:spcPts val="0"/>
              </a:spcAft>
              <a:buNone/>
            </a:pPr>
            <a:r>
              <a:rPr lang="en" sz="1400">
                <a:solidFill>
                  <a:srgbClr val="000000"/>
                </a:solidFill>
                <a:latin typeface="Lato"/>
                <a:ea typeface="Lato"/>
                <a:cs typeface="Lato"/>
                <a:sym typeface="Lato"/>
              </a:rPr>
              <a:t>(Dir. Cristy Estes)</a:t>
            </a:r>
            <a:endParaRPr sz="1400">
              <a:solidFill>
                <a:srgbClr val="000000"/>
              </a:solidFill>
              <a:latin typeface="Lato"/>
              <a:ea typeface="Lato"/>
              <a:cs typeface="Lato"/>
              <a:sym typeface="Lato"/>
            </a:endParaRPr>
          </a:p>
          <a:p>
            <a:pPr indent="0" lvl="0" marL="0" rtl="0" algn="l">
              <a:spcBef>
                <a:spcPts val="0"/>
              </a:spcBef>
              <a:spcAft>
                <a:spcPts val="0"/>
              </a:spcAft>
              <a:buNone/>
            </a:pPr>
            <a:r>
              <a:rPr lang="en" sz="1400">
                <a:solidFill>
                  <a:srgbClr val="000000"/>
                </a:solidFill>
                <a:latin typeface="Lato"/>
                <a:ea typeface="Lato"/>
                <a:cs typeface="Lato"/>
                <a:sym typeface="Lato"/>
              </a:rPr>
              <a:t>8. 	Review COPs related to CC Committee (Dr. </a:t>
            </a:r>
            <a:endParaRPr sz="1400">
              <a:solidFill>
                <a:srgbClr val="000000"/>
              </a:solidFill>
              <a:latin typeface="Lato"/>
              <a:ea typeface="Lato"/>
              <a:cs typeface="Lato"/>
              <a:sym typeface="Lato"/>
            </a:endParaRPr>
          </a:p>
          <a:p>
            <a:pPr indent="457200" lvl="0" marL="0" rtl="0" algn="l">
              <a:spcBef>
                <a:spcPts val="0"/>
              </a:spcBef>
              <a:spcAft>
                <a:spcPts val="0"/>
              </a:spcAft>
              <a:buNone/>
            </a:pPr>
            <a:r>
              <a:rPr lang="en" sz="1400">
                <a:solidFill>
                  <a:srgbClr val="000000"/>
                </a:solidFill>
                <a:latin typeface="Lato"/>
                <a:ea typeface="Lato"/>
                <a:cs typeface="Lato"/>
                <a:sym typeface="Lato"/>
              </a:rPr>
              <a:t>Harris/Prof. Pilarski)</a:t>
            </a:r>
            <a:endParaRPr sz="1400">
              <a:solidFill>
                <a:srgbClr val="000000"/>
              </a:solidFill>
              <a:latin typeface="Lato"/>
              <a:ea typeface="Lato"/>
              <a:cs typeface="Lato"/>
              <a:sym typeface="Lato"/>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 name="Shape 76"/>
        <p:cNvGrpSpPr/>
        <p:nvPr/>
      </p:nvGrpSpPr>
      <p:grpSpPr>
        <a:xfrm>
          <a:off x="0" y="0"/>
          <a:ext cx="0" cy="0"/>
          <a:chOff x="0" y="0"/>
          <a:chExt cx="0" cy="0"/>
        </a:xfrm>
      </p:grpSpPr>
      <p:sp>
        <p:nvSpPr>
          <p:cNvPr id="77" name="Google Shape;77;p15"/>
          <p:cNvSpPr txBox="1"/>
          <p:nvPr>
            <p:ph type="title"/>
          </p:nvPr>
        </p:nvSpPr>
        <p:spPr>
          <a:xfrm>
            <a:off x="311725" y="500925"/>
            <a:ext cx="8520600" cy="623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Administrative Memos: Academic Affairs</a:t>
            </a:r>
            <a:endParaRPr/>
          </a:p>
        </p:txBody>
      </p:sp>
      <p:sp>
        <p:nvSpPr>
          <p:cNvPr id="78" name="Google Shape;78;p15"/>
          <p:cNvSpPr txBox="1"/>
          <p:nvPr>
            <p:ph idx="1" type="body"/>
          </p:nvPr>
        </p:nvSpPr>
        <p:spPr>
          <a:xfrm>
            <a:off x="459325" y="1535950"/>
            <a:ext cx="8225400" cy="3076200"/>
          </a:xfrm>
          <a:prstGeom prst="rect">
            <a:avLst/>
          </a:prstGeom>
        </p:spPr>
        <p:txBody>
          <a:bodyPr anchorCtr="0" anchor="t" bIns="91425" lIns="91425" spcFirstLastPara="1" rIns="91425" wrap="square" tIns="91425">
            <a:normAutofit/>
          </a:bodyPr>
          <a:lstStyle/>
          <a:p>
            <a:pPr indent="-336550" lvl="0" marL="457200" rtl="0" algn="l">
              <a:spcBef>
                <a:spcPts val="0"/>
              </a:spcBef>
              <a:spcAft>
                <a:spcPts val="0"/>
              </a:spcAft>
              <a:buClr>
                <a:srgbClr val="000000"/>
              </a:buClr>
              <a:buSzPts val="1700"/>
              <a:buFont typeface="Lato"/>
              <a:buAutoNum type="arabicPeriod"/>
            </a:pPr>
            <a:r>
              <a:rPr lang="en" sz="1700" u="sng">
                <a:solidFill>
                  <a:schemeClr val="hlink"/>
                </a:solidFill>
                <a:latin typeface="Lato"/>
                <a:ea typeface="Lato"/>
                <a:cs typeface="Lato"/>
                <a:sym typeface="Lato"/>
                <a:hlinkClick r:id="rId3"/>
              </a:rPr>
              <a:t>Institutional General Education</a:t>
            </a:r>
            <a:r>
              <a:rPr lang="en" sz="1700">
                <a:solidFill>
                  <a:srgbClr val="000000"/>
                </a:solidFill>
                <a:latin typeface="Lato"/>
                <a:ea typeface="Lato"/>
                <a:cs typeface="Lato"/>
                <a:sym typeface="Lato"/>
              </a:rPr>
              <a:t>: FSW’s State Course Numbering System institution contact was directed to update the State Course Numbering System records for the courses listed to remove them from FSW’s institutional general education for Fall 2025 onwards.</a:t>
            </a:r>
            <a:endParaRPr sz="1700">
              <a:solidFill>
                <a:srgbClr val="000000"/>
              </a:solidFill>
              <a:latin typeface="Lato"/>
              <a:ea typeface="Lato"/>
              <a:cs typeface="Lato"/>
              <a:sym typeface="Lato"/>
            </a:endParaRPr>
          </a:p>
          <a:p>
            <a:pPr indent="-336550" lvl="0" marL="457200" rtl="0" algn="l">
              <a:spcBef>
                <a:spcPts val="0"/>
              </a:spcBef>
              <a:spcAft>
                <a:spcPts val="0"/>
              </a:spcAft>
              <a:buClr>
                <a:srgbClr val="000000"/>
              </a:buClr>
              <a:buSzPts val="1700"/>
              <a:buFont typeface="Lato"/>
              <a:buAutoNum type="arabicPeriod"/>
            </a:pPr>
            <a:r>
              <a:rPr lang="en" sz="1700" u="sng">
                <a:solidFill>
                  <a:schemeClr val="hlink"/>
                </a:solidFill>
                <a:latin typeface="Lato"/>
                <a:ea typeface="Lato"/>
                <a:cs typeface="Lato"/>
                <a:sym typeface="Lato"/>
                <a:hlinkClick r:id="rId4"/>
              </a:rPr>
              <a:t>International/Diversity Designation</a:t>
            </a:r>
            <a:r>
              <a:rPr lang="en" sz="1700">
                <a:solidFill>
                  <a:srgbClr val="000000"/>
                </a:solidFill>
                <a:latin typeface="Lato"/>
                <a:ea typeface="Lato"/>
                <a:cs typeface="Lato"/>
                <a:sym typeface="Lato"/>
              </a:rPr>
              <a:t>: This memo removes the “I/D” designation from FSW courses in SCNS and the FSW catalog per FLDOE directive.</a:t>
            </a:r>
            <a:endParaRPr sz="1700">
              <a:solidFill>
                <a:srgbClr val="000000"/>
              </a:solidFill>
              <a:latin typeface="Lato"/>
              <a:ea typeface="Lato"/>
              <a:cs typeface="Lato"/>
              <a:sym typeface="Lato"/>
            </a:endParaRPr>
          </a:p>
          <a:p>
            <a:pPr indent="-336550" lvl="0" marL="457200" rtl="0" algn="l">
              <a:spcBef>
                <a:spcPts val="0"/>
              </a:spcBef>
              <a:spcAft>
                <a:spcPts val="0"/>
              </a:spcAft>
              <a:buClr>
                <a:srgbClr val="000000"/>
              </a:buClr>
              <a:buSzPts val="1700"/>
              <a:buFont typeface="Lato"/>
              <a:buAutoNum type="arabicPeriod"/>
            </a:pPr>
            <a:r>
              <a:rPr lang="en" sz="1700" u="sng">
                <a:solidFill>
                  <a:schemeClr val="hlink"/>
                </a:solidFill>
                <a:latin typeface="Lato"/>
                <a:ea typeface="Lato"/>
                <a:cs typeface="Lato"/>
                <a:sym typeface="Lato"/>
                <a:hlinkClick r:id="rId5"/>
              </a:rPr>
              <a:t>Course Descriptions</a:t>
            </a:r>
            <a:r>
              <a:rPr lang="en" sz="1700">
                <a:solidFill>
                  <a:srgbClr val="000000"/>
                </a:solidFill>
                <a:latin typeface="Lato"/>
                <a:ea typeface="Lato"/>
                <a:cs typeface="Lato"/>
                <a:sym typeface="Lato"/>
              </a:rPr>
              <a:t>: This memo updates the course descriptions for AMH 2091 and ANT 1410 to include the phrase “with an emphasis on historical accuracy” to satisfy state requirements.  </a:t>
            </a:r>
            <a:endParaRPr sz="1700">
              <a:solidFill>
                <a:srgbClr val="000000"/>
              </a:solidFill>
              <a:latin typeface="Lato"/>
              <a:ea typeface="Lato"/>
              <a:cs typeface="Lato"/>
              <a:sym typeface="Lato"/>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2" name="Shape 82"/>
        <p:cNvGrpSpPr/>
        <p:nvPr/>
      </p:nvGrpSpPr>
      <p:grpSpPr>
        <a:xfrm>
          <a:off x="0" y="0"/>
          <a:ext cx="0" cy="0"/>
          <a:chOff x="0" y="0"/>
          <a:chExt cx="0" cy="0"/>
        </a:xfrm>
      </p:grpSpPr>
      <p:sp>
        <p:nvSpPr>
          <p:cNvPr id="83" name="Google Shape;83;p16"/>
          <p:cNvSpPr txBox="1"/>
          <p:nvPr>
            <p:ph type="title"/>
          </p:nvPr>
        </p:nvSpPr>
        <p:spPr>
          <a:xfrm>
            <a:off x="311725" y="500925"/>
            <a:ext cx="8520600" cy="623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Administrative Memos: School of Health Professions</a:t>
            </a:r>
            <a:endParaRPr/>
          </a:p>
        </p:txBody>
      </p:sp>
      <p:sp>
        <p:nvSpPr>
          <p:cNvPr id="84" name="Google Shape;84;p16"/>
          <p:cNvSpPr txBox="1"/>
          <p:nvPr>
            <p:ph idx="1" type="body"/>
          </p:nvPr>
        </p:nvSpPr>
        <p:spPr>
          <a:xfrm>
            <a:off x="459325" y="1535950"/>
            <a:ext cx="8225400" cy="3076200"/>
          </a:xfrm>
          <a:prstGeom prst="rect">
            <a:avLst/>
          </a:prstGeom>
        </p:spPr>
        <p:txBody>
          <a:bodyPr anchorCtr="0" anchor="t" bIns="91425" lIns="91425" spcFirstLastPara="1" rIns="91425" wrap="square" tIns="91425">
            <a:normAutofit lnSpcReduction="10000"/>
          </a:bodyPr>
          <a:lstStyle/>
          <a:p>
            <a:pPr indent="-336550" lvl="0" marL="457200" rtl="0" algn="l">
              <a:spcBef>
                <a:spcPts val="0"/>
              </a:spcBef>
              <a:spcAft>
                <a:spcPts val="0"/>
              </a:spcAft>
              <a:buClr>
                <a:srgbClr val="000000"/>
              </a:buClr>
              <a:buSzPts val="1700"/>
              <a:buFont typeface="Lato"/>
              <a:buAutoNum type="arabicPeriod"/>
            </a:pPr>
            <a:r>
              <a:rPr lang="en" sz="1700" u="sng">
                <a:solidFill>
                  <a:schemeClr val="hlink"/>
                </a:solidFill>
                <a:latin typeface="Lato"/>
                <a:ea typeface="Lato"/>
                <a:cs typeface="Lato"/>
                <a:sym typeface="Lato"/>
                <a:hlinkClick r:id="rId3"/>
              </a:rPr>
              <a:t>Physical Therapist Assistant</a:t>
            </a:r>
            <a:r>
              <a:rPr lang="en" sz="1700">
                <a:solidFill>
                  <a:srgbClr val="000000"/>
                </a:solidFill>
                <a:latin typeface="Lato"/>
                <a:ea typeface="Lato"/>
                <a:cs typeface="Lato"/>
                <a:sym typeface="Lato"/>
              </a:rPr>
              <a:t>: The 2024-2025 catalog page for the Physical Therapist Assistant, AS program states that all courses must be completed with a “C’ or better, when the intention was for that to apply only to the student’s prior science courses. This memo updates the 2024-25 catalog to the correct policy, which is that the student must have a 2.75 cumulative GPA, a 2.75 GPA in their science courses, and a “C” or better in all science courses in order to be admitted to the Physical Therapist Assistant, AS program. Eliminate the bullet point “All courses must be completed with a ‘C’ or higher” and replace with “All science courses must be completed with a ‘C’ or higher.”</a:t>
            </a:r>
            <a:endParaRPr sz="1700">
              <a:solidFill>
                <a:srgbClr val="000000"/>
              </a:solidFill>
              <a:latin typeface="Lato"/>
              <a:ea typeface="Lato"/>
              <a:cs typeface="Lato"/>
              <a:sym typeface="Lato"/>
            </a:endParaRPr>
          </a:p>
          <a:p>
            <a:pPr indent="0" lvl="0" marL="0" rtl="0" algn="l">
              <a:spcBef>
                <a:spcPts val="1200"/>
              </a:spcBef>
              <a:spcAft>
                <a:spcPts val="1200"/>
              </a:spcAft>
              <a:buNone/>
            </a:pPr>
            <a:r>
              <a:t/>
            </a:r>
            <a:endParaRPr sz="1700">
              <a:solidFill>
                <a:srgbClr val="000000"/>
              </a:solidFill>
              <a:latin typeface="Lato"/>
              <a:ea typeface="Lato"/>
              <a:cs typeface="Lato"/>
              <a:sym typeface="Lato"/>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p17"/>
          <p:cNvSpPr txBox="1"/>
          <p:nvPr>
            <p:ph type="title"/>
          </p:nvPr>
        </p:nvSpPr>
        <p:spPr>
          <a:xfrm>
            <a:off x="311700" y="319375"/>
            <a:ext cx="8520600" cy="623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Administrative Memos: School of Pure &amp; Applied Sciences</a:t>
            </a:r>
            <a:endParaRPr/>
          </a:p>
        </p:txBody>
      </p:sp>
      <p:sp>
        <p:nvSpPr>
          <p:cNvPr id="90" name="Google Shape;90;p17"/>
          <p:cNvSpPr txBox="1"/>
          <p:nvPr>
            <p:ph idx="1" type="body"/>
          </p:nvPr>
        </p:nvSpPr>
        <p:spPr>
          <a:xfrm>
            <a:off x="459325" y="1535950"/>
            <a:ext cx="8225400" cy="3076200"/>
          </a:xfrm>
          <a:prstGeom prst="rect">
            <a:avLst/>
          </a:prstGeom>
        </p:spPr>
        <p:txBody>
          <a:bodyPr anchorCtr="0" anchor="t" bIns="91425" lIns="91425" spcFirstLastPara="1" rIns="91425" wrap="square" tIns="91425">
            <a:normAutofit lnSpcReduction="20000"/>
          </a:bodyPr>
          <a:lstStyle/>
          <a:p>
            <a:pPr indent="-336550" lvl="0" marL="457200" rtl="0" algn="l">
              <a:spcBef>
                <a:spcPts val="0"/>
              </a:spcBef>
              <a:spcAft>
                <a:spcPts val="0"/>
              </a:spcAft>
              <a:buClr>
                <a:srgbClr val="000000"/>
              </a:buClr>
              <a:buSzPts val="1700"/>
              <a:buFont typeface="Lato"/>
              <a:buAutoNum type="arabicPeriod"/>
            </a:pPr>
            <a:r>
              <a:rPr lang="en" sz="1700" u="sng">
                <a:solidFill>
                  <a:schemeClr val="hlink"/>
                </a:solidFill>
                <a:latin typeface="Lato"/>
                <a:ea typeface="Lato"/>
                <a:cs typeface="Lato"/>
                <a:sym typeface="Lato"/>
                <a:hlinkClick r:id="rId3"/>
              </a:rPr>
              <a:t>CLEP/Math Exams</a:t>
            </a:r>
            <a:r>
              <a:rPr lang="en" sz="1700">
                <a:solidFill>
                  <a:srgbClr val="000000"/>
                </a:solidFill>
                <a:latin typeface="Lato"/>
                <a:ea typeface="Lato"/>
                <a:cs typeface="Lato"/>
                <a:sym typeface="Lato"/>
              </a:rPr>
              <a:t>: Where external examinations/program such as CLEP, IB, etc. result in awarding credits for MGF1106 by State Rule, the credits should count as toward the Core General Education Math requirement in any FSW degree program. </a:t>
            </a:r>
            <a:endParaRPr sz="1700">
              <a:solidFill>
                <a:srgbClr val="000000"/>
              </a:solidFill>
              <a:latin typeface="Lato"/>
              <a:ea typeface="Lato"/>
              <a:cs typeface="Lato"/>
              <a:sym typeface="Lato"/>
            </a:endParaRPr>
          </a:p>
          <a:p>
            <a:pPr indent="-336550" lvl="0" marL="457200" rtl="0" algn="l">
              <a:spcBef>
                <a:spcPts val="0"/>
              </a:spcBef>
              <a:spcAft>
                <a:spcPts val="0"/>
              </a:spcAft>
              <a:buClr>
                <a:srgbClr val="000000"/>
              </a:buClr>
              <a:buSzPts val="1700"/>
              <a:buFont typeface="Lato"/>
              <a:buAutoNum type="arabicPeriod"/>
            </a:pPr>
            <a:r>
              <a:rPr lang="en" sz="1700" u="sng">
                <a:solidFill>
                  <a:schemeClr val="hlink"/>
                </a:solidFill>
                <a:latin typeface="Lato"/>
                <a:ea typeface="Lato"/>
                <a:cs typeface="Lato"/>
                <a:sym typeface="Lato"/>
                <a:hlinkClick r:id="rId4"/>
              </a:rPr>
              <a:t>AS Catalog Page</a:t>
            </a:r>
            <a:r>
              <a:rPr lang="en" sz="1700">
                <a:solidFill>
                  <a:srgbClr val="000000"/>
                </a:solidFill>
                <a:latin typeface="Lato"/>
                <a:ea typeface="Lato"/>
                <a:cs typeface="Lato"/>
                <a:sym typeface="Lato"/>
              </a:rPr>
              <a:t>: This memo updates the AS Description with the correct line:  “Electives may include SLS 1515, general education Humanities, or general education Social Science to satisfy College Graduation Requirements.”  </a:t>
            </a:r>
            <a:endParaRPr sz="1700">
              <a:solidFill>
                <a:srgbClr val="000000"/>
              </a:solidFill>
              <a:latin typeface="Lato"/>
              <a:ea typeface="Lato"/>
              <a:cs typeface="Lato"/>
              <a:sym typeface="Lato"/>
            </a:endParaRPr>
          </a:p>
          <a:p>
            <a:pPr indent="-336550" lvl="0" marL="457200" rtl="0" algn="l">
              <a:spcBef>
                <a:spcPts val="0"/>
              </a:spcBef>
              <a:spcAft>
                <a:spcPts val="0"/>
              </a:spcAft>
              <a:buClr>
                <a:srgbClr val="000000"/>
              </a:buClr>
              <a:buSzPts val="1700"/>
              <a:buFont typeface="Lato"/>
              <a:buAutoNum type="arabicPeriod"/>
            </a:pPr>
            <a:r>
              <a:rPr lang="en" sz="1700" u="sng">
                <a:solidFill>
                  <a:schemeClr val="hlink"/>
                </a:solidFill>
                <a:latin typeface="Lato"/>
                <a:ea typeface="Lato"/>
                <a:cs typeface="Lato"/>
                <a:sym typeface="Lato"/>
                <a:hlinkClick r:id="rId5"/>
              </a:rPr>
              <a:t>BAC and Developmental Math</a:t>
            </a:r>
            <a:r>
              <a:rPr lang="en" sz="1700">
                <a:solidFill>
                  <a:srgbClr val="000000"/>
                </a:solidFill>
                <a:latin typeface="Lato"/>
                <a:ea typeface="Lato"/>
                <a:cs typeface="Lato"/>
                <a:sym typeface="Lato"/>
              </a:rPr>
              <a:t>: This memo removes the restriction on baccalaureate students on all MAT classes so that students who are requesting developmental math classes are allowed to register for these courses.</a:t>
            </a:r>
            <a:endParaRPr sz="1700">
              <a:solidFill>
                <a:srgbClr val="000000"/>
              </a:solidFill>
              <a:latin typeface="Lato"/>
              <a:ea typeface="Lato"/>
              <a:cs typeface="Lato"/>
              <a:sym typeface="Lato"/>
            </a:endParaRPr>
          </a:p>
          <a:p>
            <a:pPr indent="0" lvl="0" marL="0" rtl="0" algn="l">
              <a:spcBef>
                <a:spcPts val="1200"/>
              </a:spcBef>
              <a:spcAft>
                <a:spcPts val="1200"/>
              </a:spcAft>
              <a:buNone/>
            </a:pPr>
            <a:r>
              <a:t/>
            </a:r>
            <a:endParaRPr sz="1700">
              <a:solidFill>
                <a:srgbClr val="000000"/>
              </a:solidFill>
              <a:latin typeface="Lato"/>
              <a:ea typeface="Lato"/>
              <a:cs typeface="Lato"/>
              <a:sym typeface="Lato"/>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18"/>
          <p:cNvSpPr txBox="1"/>
          <p:nvPr>
            <p:ph type="title"/>
          </p:nvPr>
        </p:nvSpPr>
        <p:spPr>
          <a:xfrm>
            <a:off x="311700" y="319375"/>
            <a:ext cx="8520600" cy="623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Administrative Memos: School of Business &amp; Technology</a:t>
            </a:r>
            <a:endParaRPr/>
          </a:p>
        </p:txBody>
      </p:sp>
      <p:sp>
        <p:nvSpPr>
          <p:cNvPr id="96" name="Google Shape;96;p18"/>
          <p:cNvSpPr txBox="1"/>
          <p:nvPr>
            <p:ph idx="1" type="body"/>
          </p:nvPr>
        </p:nvSpPr>
        <p:spPr>
          <a:xfrm>
            <a:off x="459325" y="1535950"/>
            <a:ext cx="8225400" cy="3076200"/>
          </a:xfrm>
          <a:prstGeom prst="rect">
            <a:avLst/>
          </a:prstGeom>
        </p:spPr>
        <p:txBody>
          <a:bodyPr anchorCtr="0" anchor="t" bIns="91425" lIns="91425" spcFirstLastPara="1" rIns="91425" wrap="square" tIns="91425">
            <a:normAutofit/>
          </a:bodyPr>
          <a:lstStyle/>
          <a:p>
            <a:pPr indent="-336550" lvl="0" marL="457200" rtl="0" algn="l">
              <a:spcBef>
                <a:spcPts val="0"/>
              </a:spcBef>
              <a:spcAft>
                <a:spcPts val="0"/>
              </a:spcAft>
              <a:buClr>
                <a:srgbClr val="000000"/>
              </a:buClr>
              <a:buSzPts val="1700"/>
              <a:buFont typeface="Lato"/>
              <a:buAutoNum type="arabicPeriod"/>
            </a:pPr>
            <a:r>
              <a:rPr lang="en" sz="1700" u="sng">
                <a:solidFill>
                  <a:schemeClr val="hlink"/>
                </a:solidFill>
                <a:latin typeface="Lato"/>
                <a:ea typeface="Lato"/>
                <a:cs typeface="Lato"/>
                <a:sym typeface="Lato"/>
                <a:hlinkClick r:id="rId3"/>
              </a:rPr>
              <a:t>PSAD Courses</a:t>
            </a:r>
            <a:r>
              <a:rPr lang="en" sz="1700">
                <a:solidFill>
                  <a:srgbClr val="000000"/>
                </a:solidFill>
                <a:latin typeface="Lato"/>
                <a:ea typeface="Lato"/>
                <a:cs typeface="Lato"/>
                <a:sym typeface="Lato"/>
              </a:rPr>
              <a:t>: This memo adds the DSC (Domestic Security) prefix to the list of courses that can count as electives in the Public Safety Administration degree. </a:t>
            </a:r>
            <a:endParaRPr sz="1700">
              <a:solidFill>
                <a:srgbClr val="000000"/>
              </a:solidFill>
              <a:latin typeface="Lato"/>
              <a:ea typeface="Lato"/>
              <a:cs typeface="Lato"/>
              <a:sym typeface="Lato"/>
            </a:endParaRPr>
          </a:p>
          <a:p>
            <a:pPr indent="-336550" lvl="0" marL="457200" rtl="0" algn="l">
              <a:spcBef>
                <a:spcPts val="0"/>
              </a:spcBef>
              <a:spcAft>
                <a:spcPts val="0"/>
              </a:spcAft>
              <a:buClr>
                <a:srgbClr val="000000"/>
              </a:buClr>
              <a:buSzPts val="1700"/>
              <a:buFont typeface="Lato"/>
              <a:buAutoNum type="arabicPeriod"/>
            </a:pPr>
            <a:r>
              <a:rPr lang="en" sz="1700" u="sng">
                <a:solidFill>
                  <a:schemeClr val="hlink"/>
                </a:solidFill>
                <a:latin typeface="Lato"/>
                <a:ea typeface="Lato"/>
                <a:cs typeface="Lato"/>
                <a:sym typeface="Lato"/>
                <a:hlinkClick r:id="rId4"/>
              </a:rPr>
              <a:t>ISM 3004</a:t>
            </a:r>
            <a:r>
              <a:rPr lang="en" sz="1700">
                <a:solidFill>
                  <a:srgbClr val="000000"/>
                </a:solidFill>
                <a:latin typeface="Lato"/>
                <a:ea typeface="Lato"/>
                <a:cs typeface="Lato"/>
                <a:sym typeface="Lato"/>
              </a:rPr>
              <a:t>: This memo updates the Transfer Evaluation Document to make ISM 3004 (FSW) equivalent to ISM 3011 (other area colleges) when pulling courses for transfer. </a:t>
            </a:r>
            <a:endParaRPr sz="1700">
              <a:solidFill>
                <a:srgbClr val="000000"/>
              </a:solidFill>
              <a:latin typeface="Lato"/>
              <a:ea typeface="Lato"/>
              <a:cs typeface="Lato"/>
              <a:sym typeface="Lato"/>
            </a:endParaRPr>
          </a:p>
          <a:p>
            <a:pPr indent="0" lvl="0" marL="0" rtl="0" algn="l">
              <a:lnSpc>
                <a:spcPct val="100000"/>
              </a:lnSpc>
              <a:spcBef>
                <a:spcPts val="1200"/>
              </a:spcBef>
              <a:spcAft>
                <a:spcPts val="480"/>
              </a:spcAft>
              <a:buNone/>
            </a:pPr>
            <a:r>
              <a:t/>
            </a:r>
            <a:endParaRPr sz="1700">
              <a:solidFill>
                <a:srgbClr val="000000"/>
              </a:solidFill>
              <a:latin typeface="Lato"/>
              <a:ea typeface="Lato"/>
              <a:cs typeface="Lato"/>
              <a:sym typeface="Lato"/>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p19"/>
          <p:cNvSpPr txBox="1"/>
          <p:nvPr>
            <p:ph type="title"/>
          </p:nvPr>
        </p:nvSpPr>
        <p:spPr>
          <a:xfrm>
            <a:off x="311700" y="319375"/>
            <a:ext cx="8520600" cy="623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Information Item: CTS 1131 Course Proposal</a:t>
            </a:r>
            <a:endParaRPr/>
          </a:p>
        </p:txBody>
      </p:sp>
      <p:sp>
        <p:nvSpPr>
          <p:cNvPr id="102" name="Google Shape;102;p19"/>
          <p:cNvSpPr txBox="1"/>
          <p:nvPr>
            <p:ph idx="1" type="body"/>
          </p:nvPr>
        </p:nvSpPr>
        <p:spPr>
          <a:xfrm>
            <a:off x="459325" y="1535950"/>
            <a:ext cx="8225400" cy="30762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1700">
                <a:solidFill>
                  <a:srgbClr val="000000"/>
                </a:solidFill>
                <a:latin typeface="Lato"/>
                <a:ea typeface="Lato"/>
                <a:cs typeface="Lato"/>
                <a:sym typeface="Lato"/>
              </a:rPr>
              <a:t>Faculty who teach CTS1131 and CTS1133 recognized the need to align the course with the new CompTIA A+ certification. This proposal updates the Course Learning Outcomes. </a:t>
            </a:r>
            <a:endParaRPr sz="1700">
              <a:solidFill>
                <a:srgbClr val="000000"/>
              </a:solidFill>
              <a:latin typeface="Lato"/>
              <a:ea typeface="Lato"/>
              <a:cs typeface="Lato"/>
              <a:sym typeface="Lato"/>
            </a:endParaRPr>
          </a:p>
          <a:p>
            <a:pPr indent="0" lvl="0" marL="0" rtl="0" algn="l">
              <a:spcBef>
                <a:spcPts val="1200"/>
              </a:spcBef>
              <a:spcAft>
                <a:spcPts val="1200"/>
              </a:spcAft>
              <a:buNone/>
            </a:pPr>
            <a:r>
              <a:rPr lang="en" sz="1700" u="sng">
                <a:solidFill>
                  <a:schemeClr val="hlink"/>
                </a:solidFill>
                <a:latin typeface="Lato"/>
                <a:ea typeface="Lato"/>
                <a:cs typeface="Lato"/>
                <a:sym typeface="Lato"/>
                <a:hlinkClick r:id="rId3"/>
              </a:rPr>
              <a:t>CTS 1131 Computer Hardware Course Proposal </a:t>
            </a:r>
            <a:endParaRPr sz="1700">
              <a:solidFill>
                <a:srgbClr val="000000"/>
              </a:solidFill>
              <a:latin typeface="Lato"/>
              <a:ea typeface="Lato"/>
              <a:cs typeface="Lato"/>
              <a:sym typeface="Lato"/>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p20"/>
          <p:cNvSpPr txBox="1"/>
          <p:nvPr>
            <p:ph type="title"/>
          </p:nvPr>
        </p:nvSpPr>
        <p:spPr>
          <a:xfrm>
            <a:off x="311700" y="319375"/>
            <a:ext cx="8520600" cy="623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Information Item: Criminal Justice &amp; Public Safety Administration Courses </a:t>
            </a:r>
            <a:endParaRPr/>
          </a:p>
        </p:txBody>
      </p:sp>
      <p:sp>
        <p:nvSpPr>
          <p:cNvPr id="108" name="Google Shape;108;p20"/>
          <p:cNvSpPr txBox="1"/>
          <p:nvPr>
            <p:ph idx="1" type="body"/>
          </p:nvPr>
        </p:nvSpPr>
        <p:spPr>
          <a:xfrm>
            <a:off x="459300" y="1551075"/>
            <a:ext cx="8225400" cy="30762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None/>
            </a:pPr>
            <a:r>
              <a:rPr lang="en" sz="1700">
                <a:solidFill>
                  <a:srgbClr val="000000"/>
                </a:solidFill>
                <a:latin typeface="Lato"/>
                <a:ea typeface="Lato"/>
                <a:cs typeface="Lato"/>
                <a:sym typeface="Lato"/>
              </a:rPr>
              <a:t>The course learning outcomes for six courses were revised to maintain relevance and currency, as well as adapt to new course materials. </a:t>
            </a:r>
            <a:endParaRPr sz="1700">
              <a:solidFill>
                <a:srgbClr val="000000"/>
              </a:solidFill>
              <a:latin typeface="Lato"/>
              <a:ea typeface="Lato"/>
              <a:cs typeface="Lato"/>
              <a:sym typeface="Lato"/>
            </a:endParaRPr>
          </a:p>
          <a:p>
            <a:pPr indent="0" lvl="0" marL="0" rtl="0" algn="l">
              <a:spcBef>
                <a:spcPts val="1200"/>
              </a:spcBef>
              <a:spcAft>
                <a:spcPts val="0"/>
              </a:spcAft>
              <a:buNone/>
            </a:pPr>
            <a:r>
              <a:rPr lang="en" sz="1700" u="sng">
                <a:solidFill>
                  <a:schemeClr val="hlink"/>
                </a:solidFill>
                <a:latin typeface="Lato"/>
                <a:ea typeface="Lato"/>
                <a:cs typeface="Lato"/>
                <a:sym typeface="Lato"/>
                <a:hlinkClick r:id="rId3"/>
              </a:rPr>
              <a:t>Criminal Justice and Public Safety Administration Course Proposal </a:t>
            </a:r>
            <a:endParaRPr sz="1700">
              <a:solidFill>
                <a:srgbClr val="000000"/>
              </a:solidFill>
              <a:latin typeface="Lato"/>
              <a:ea typeface="Lato"/>
              <a:cs typeface="Lato"/>
              <a:sym typeface="Lato"/>
            </a:endParaRPr>
          </a:p>
          <a:p>
            <a:pPr indent="0" lvl="0" marL="0" rtl="0" algn="l">
              <a:spcBef>
                <a:spcPts val="1200"/>
              </a:spcBef>
              <a:spcAft>
                <a:spcPts val="0"/>
              </a:spcAft>
              <a:buNone/>
            </a:pPr>
            <a:r>
              <a:rPr lang="en" sz="1700">
                <a:solidFill>
                  <a:srgbClr val="000000"/>
                </a:solidFill>
                <a:latin typeface="Lato"/>
                <a:ea typeface="Lato"/>
                <a:cs typeface="Lato"/>
                <a:sym typeface="Lato"/>
              </a:rPr>
              <a:t>*Note: There is a copy/paste error on the proposal for PAD 4414 in the Topic Outline. The Topic Outline was not updated. </a:t>
            </a:r>
            <a:endParaRPr sz="1700">
              <a:solidFill>
                <a:srgbClr val="000000"/>
              </a:solidFill>
              <a:latin typeface="Lato"/>
              <a:ea typeface="Lato"/>
              <a:cs typeface="Lato"/>
              <a:sym typeface="Lato"/>
            </a:endParaRPr>
          </a:p>
          <a:p>
            <a:pPr indent="-298450" lvl="0" marL="457200" rtl="0" algn="l">
              <a:lnSpc>
                <a:spcPct val="100000"/>
              </a:lnSpc>
              <a:spcBef>
                <a:spcPts val="1200"/>
              </a:spcBef>
              <a:spcAft>
                <a:spcPts val="0"/>
              </a:spcAft>
              <a:buClr>
                <a:srgbClr val="000000"/>
              </a:buClr>
              <a:buSzPts val="1100"/>
              <a:buFont typeface="Lato"/>
              <a:buChar char="●"/>
            </a:pPr>
            <a:r>
              <a:rPr lang="en" sz="1100">
                <a:solidFill>
                  <a:srgbClr val="000000"/>
                </a:solidFill>
                <a:latin typeface="Lato"/>
                <a:ea typeface="Lato"/>
                <a:cs typeface="Lato"/>
                <a:sym typeface="Lato"/>
              </a:rPr>
              <a:t>Learn principles and process of human resource management</a:t>
            </a:r>
            <a:endParaRPr sz="1100">
              <a:solidFill>
                <a:srgbClr val="000000"/>
              </a:solidFill>
              <a:latin typeface="Lato"/>
              <a:ea typeface="Lato"/>
              <a:cs typeface="Lato"/>
              <a:sym typeface="Lato"/>
            </a:endParaRPr>
          </a:p>
          <a:p>
            <a:pPr indent="-298450" lvl="0" marL="457200" rtl="0" algn="l">
              <a:lnSpc>
                <a:spcPct val="100000"/>
              </a:lnSpc>
              <a:spcBef>
                <a:spcPts val="0"/>
              </a:spcBef>
              <a:spcAft>
                <a:spcPts val="0"/>
              </a:spcAft>
              <a:buClr>
                <a:srgbClr val="000000"/>
              </a:buClr>
              <a:buSzPts val="1100"/>
              <a:buFont typeface="Lato"/>
              <a:buChar char="●"/>
            </a:pPr>
            <a:r>
              <a:rPr lang="en" sz="1100">
                <a:solidFill>
                  <a:srgbClr val="000000"/>
                </a:solidFill>
                <a:latin typeface="Lato"/>
                <a:ea typeface="Lato"/>
                <a:cs typeface="Lato"/>
                <a:sym typeface="Lato"/>
              </a:rPr>
              <a:t>Understand the human resource functions within an organization</a:t>
            </a:r>
            <a:endParaRPr sz="1100">
              <a:solidFill>
                <a:srgbClr val="000000"/>
              </a:solidFill>
              <a:latin typeface="Lato"/>
              <a:ea typeface="Lato"/>
              <a:cs typeface="Lato"/>
              <a:sym typeface="Lato"/>
            </a:endParaRPr>
          </a:p>
          <a:p>
            <a:pPr indent="-298450" lvl="0" marL="457200" rtl="0" algn="l">
              <a:lnSpc>
                <a:spcPct val="100000"/>
              </a:lnSpc>
              <a:spcBef>
                <a:spcPts val="0"/>
              </a:spcBef>
              <a:spcAft>
                <a:spcPts val="0"/>
              </a:spcAft>
              <a:buClr>
                <a:srgbClr val="000000"/>
              </a:buClr>
              <a:buSzPts val="1100"/>
              <a:buFont typeface="Lato"/>
              <a:buChar char="●"/>
            </a:pPr>
            <a:r>
              <a:rPr lang="en" sz="1100">
                <a:solidFill>
                  <a:srgbClr val="000000"/>
                </a:solidFill>
                <a:latin typeface="Lato"/>
                <a:ea typeface="Lato"/>
                <a:cs typeface="Lato"/>
                <a:sym typeface="Lato"/>
              </a:rPr>
              <a:t>Understand the theories of human resource management</a:t>
            </a:r>
            <a:endParaRPr sz="1100">
              <a:solidFill>
                <a:srgbClr val="000000"/>
              </a:solidFill>
              <a:latin typeface="Lato"/>
              <a:ea typeface="Lato"/>
              <a:cs typeface="Lato"/>
              <a:sym typeface="Lato"/>
            </a:endParaRPr>
          </a:p>
          <a:p>
            <a:pPr indent="-298450" lvl="0" marL="457200" rtl="0" algn="l">
              <a:lnSpc>
                <a:spcPct val="100000"/>
              </a:lnSpc>
              <a:spcBef>
                <a:spcPts val="0"/>
              </a:spcBef>
              <a:spcAft>
                <a:spcPts val="0"/>
              </a:spcAft>
              <a:buClr>
                <a:srgbClr val="000000"/>
              </a:buClr>
              <a:buSzPts val="1100"/>
              <a:buFont typeface="Lato"/>
              <a:buChar char="●"/>
            </a:pPr>
            <a:r>
              <a:rPr lang="en" sz="1100">
                <a:solidFill>
                  <a:srgbClr val="000000"/>
                </a:solidFill>
                <a:latin typeface="Lato"/>
                <a:ea typeface="Lato"/>
                <a:cs typeface="Lato"/>
                <a:sym typeface="Lato"/>
              </a:rPr>
              <a:t>Identify ethical situations related to human resource management</a:t>
            </a:r>
            <a:endParaRPr sz="1100">
              <a:solidFill>
                <a:srgbClr val="000000"/>
              </a:solidFill>
              <a:latin typeface="Lato"/>
              <a:ea typeface="Lato"/>
              <a:cs typeface="Lato"/>
              <a:sym typeface="Lato"/>
            </a:endParaRPr>
          </a:p>
          <a:p>
            <a:pPr indent="-298450" lvl="0" marL="457200" rtl="0" algn="l">
              <a:lnSpc>
                <a:spcPct val="100000"/>
              </a:lnSpc>
              <a:spcBef>
                <a:spcPts val="0"/>
              </a:spcBef>
              <a:spcAft>
                <a:spcPts val="0"/>
              </a:spcAft>
              <a:buClr>
                <a:srgbClr val="000000"/>
              </a:buClr>
              <a:buSzPts val="1100"/>
              <a:buFont typeface="Lato"/>
              <a:buChar char="●"/>
            </a:pPr>
            <a:r>
              <a:rPr lang="en" sz="1100">
                <a:solidFill>
                  <a:srgbClr val="000000"/>
                </a:solidFill>
                <a:latin typeface="Lato"/>
                <a:ea typeface="Lato"/>
                <a:cs typeface="Lato"/>
                <a:sym typeface="Lato"/>
              </a:rPr>
              <a:t>Understand human diversity in relation to human resource management</a:t>
            </a:r>
            <a:endParaRPr sz="1100">
              <a:solidFill>
                <a:srgbClr val="000000"/>
              </a:solidFill>
              <a:latin typeface="Lato"/>
              <a:ea typeface="Lato"/>
              <a:cs typeface="Lato"/>
              <a:sym typeface="Lato"/>
            </a:endParaRPr>
          </a:p>
          <a:p>
            <a:pPr indent="-298450" lvl="0" marL="457200" rtl="0" algn="l">
              <a:lnSpc>
                <a:spcPct val="100000"/>
              </a:lnSpc>
              <a:spcBef>
                <a:spcPts val="0"/>
              </a:spcBef>
              <a:spcAft>
                <a:spcPts val="0"/>
              </a:spcAft>
              <a:buClr>
                <a:srgbClr val="000000"/>
              </a:buClr>
              <a:buSzPts val="1100"/>
              <a:buFont typeface="Lato"/>
              <a:buChar char="●"/>
            </a:pPr>
            <a:r>
              <a:rPr lang="en" sz="1100">
                <a:solidFill>
                  <a:srgbClr val="000000"/>
                </a:solidFill>
                <a:latin typeface="Lato"/>
                <a:ea typeface="Lato"/>
                <a:cs typeface="Lato"/>
                <a:sym typeface="Lato"/>
              </a:rPr>
              <a:t>Understand recruitment, selection, and retention of personnel</a:t>
            </a:r>
            <a:endParaRPr sz="1700">
              <a:solidFill>
                <a:srgbClr val="000000"/>
              </a:solidFill>
              <a:latin typeface="Lato"/>
              <a:ea typeface="Lato"/>
              <a:cs typeface="Lato"/>
              <a:sym typeface="Lato"/>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p21"/>
          <p:cNvSpPr txBox="1"/>
          <p:nvPr>
            <p:ph type="title"/>
          </p:nvPr>
        </p:nvSpPr>
        <p:spPr>
          <a:xfrm>
            <a:off x="311700" y="319375"/>
            <a:ext cx="8520600" cy="623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Information Item: Social and Human Services</a:t>
            </a:r>
            <a:endParaRPr/>
          </a:p>
        </p:txBody>
      </p:sp>
      <p:sp>
        <p:nvSpPr>
          <p:cNvPr id="114" name="Google Shape;114;p21"/>
          <p:cNvSpPr txBox="1"/>
          <p:nvPr>
            <p:ph idx="1" type="body"/>
          </p:nvPr>
        </p:nvSpPr>
        <p:spPr>
          <a:xfrm>
            <a:off x="459300" y="1551075"/>
            <a:ext cx="8225400" cy="3076200"/>
          </a:xfrm>
          <a:prstGeom prst="rect">
            <a:avLst/>
          </a:prstGeom>
        </p:spPr>
        <p:txBody>
          <a:bodyPr anchorCtr="0" anchor="t" bIns="91425" lIns="91425" spcFirstLastPara="1" rIns="91425" wrap="square" tIns="91425">
            <a:normAutofit fontScale="92500" lnSpcReduction="20000"/>
          </a:bodyPr>
          <a:lstStyle/>
          <a:p>
            <a:pPr indent="0" lvl="0" marL="0" rtl="0" algn="l">
              <a:spcBef>
                <a:spcPts val="0"/>
              </a:spcBef>
              <a:spcAft>
                <a:spcPts val="0"/>
              </a:spcAft>
              <a:buNone/>
            </a:pPr>
            <a:r>
              <a:rPr lang="en" sz="1700">
                <a:solidFill>
                  <a:srgbClr val="000000"/>
                </a:solidFill>
                <a:latin typeface="Lato"/>
                <a:ea typeface="Lato"/>
                <a:cs typeface="Lato"/>
                <a:sym typeface="Lato"/>
              </a:rPr>
              <a:t>The learning outcomes in six courses in the AS, Social and Human Services degree are being updated to better align with the higher orders of Bloom’s taxonomy.</a:t>
            </a:r>
            <a:endParaRPr sz="1700">
              <a:solidFill>
                <a:srgbClr val="000000"/>
              </a:solidFill>
              <a:latin typeface="Lato"/>
              <a:ea typeface="Lato"/>
              <a:cs typeface="Lato"/>
              <a:sym typeface="Lato"/>
            </a:endParaRPr>
          </a:p>
          <a:p>
            <a:pPr indent="0" lvl="0" marL="0" rtl="0" algn="l">
              <a:spcBef>
                <a:spcPts val="1200"/>
              </a:spcBef>
              <a:spcAft>
                <a:spcPts val="0"/>
              </a:spcAft>
              <a:buNone/>
            </a:pPr>
            <a:r>
              <a:rPr lang="en" sz="1700" u="sng">
                <a:solidFill>
                  <a:schemeClr val="hlink"/>
                </a:solidFill>
                <a:latin typeface="Lato"/>
                <a:ea typeface="Lato"/>
                <a:cs typeface="Lato"/>
                <a:sym typeface="Lato"/>
                <a:hlinkClick r:id="rId3"/>
              </a:rPr>
              <a:t>Social and Human Services Course Proposal </a:t>
            </a:r>
            <a:endParaRPr sz="1700">
              <a:solidFill>
                <a:srgbClr val="000000"/>
              </a:solidFill>
              <a:latin typeface="Lato"/>
              <a:ea typeface="Lato"/>
              <a:cs typeface="Lato"/>
              <a:sym typeface="Lato"/>
            </a:endParaRPr>
          </a:p>
          <a:p>
            <a:pPr indent="0" lvl="0" marL="0" rtl="0" algn="l">
              <a:spcBef>
                <a:spcPts val="1200"/>
              </a:spcBef>
              <a:spcAft>
                <a:spcPts val="0"/>
              </a:spcAft>
              <a:buNone/>
            </a:pPr>
            <a:r>
              <a:rPr b="1" lang="en" sz="1700">
                <a:solidFill>
                  <a:srgbClr val="000000"/>
                </a:solidFill>
                <a:latin typeface="Lato"/>
                <a:ea typeface="Lato"/>
                <a:cs typeface="Lato"/>
                <a:sym typeface="Lato"/>
              </a:rPr>
              <a:t>*Note: There is a copy/paste error on the proposal for HUS 1320 in the topic outline. The topic outline was not updated. </a:t>
            </a:r>
            <a:endParaRPr b="1" sz="1700">
              <a:solidFill>
                <a:srgbClr val="000000"/>
              </a:solidFill>
              <a:latin typeface="Lato"/>
              <a:ea typeface="Lato"/>
              <a:cs typeface="Lato"/>
              <a:sym typeface="Lato"/>
            </a:endParaRPr>
          </a:p>
          <a:p>
            <a:pPr indent="-328453" lvl="0" marL="457200" rtl="0" algn="l">
              <a:spcBef>
                <a:spcPts val="1200"/>
              </a:spcBef>
              <a:spcAft>
                <a:spcPts val="0"/>
              </a:spcAft>
              <a:buClr>
                <a:srgbClr val="000000"/>
              </a:buClr>
              <a:buSzPct val="100000"/>
              <a:buFont typeface="Lato"/>
              <a:buChar char="●"/>
            </a:pPr>
            <a:r>
              <a:rPr lang="en" sz="1700">
                <a:solidFill>
                  <a:srgbClr val="000000"/>
                </a:solidFill>
                <a:latin typeface="Lato"/>
                <a:ea typeface="Lato"/>
                <a:cs typeface="Lato"/>
                <a:sym typeface="Lato"/>
              </a:rPr>
              <a:t>Overview of crisis intervention and prevention techniques</a:t>
            </a:r>
            <a:endParaRPr sz="1700">
              <a:solidFill>
                <a:srgbClr val="000000"/>
              </a:solidFill>
              <a:latin typeface="Lato"/>
              <a:ea typeface="Lato"/>
              <a:cs typeface="Lato"/>
              <a:sym typeface="Lato"/>
            </a:endParaRPr>
          </a:p>
          <a:p>
            <a:pPr indent="-328453" lvl="0" marL="457200" rtl="0" algn="l">
              <a:spcBef>
                <a:spcPts val="0"/>
              </a:spcBef>
              <a:spcAft>
                <a:spcPts val="0"/>
              </a:spcAft>
              <a:buClr>
                <a:srgbClr val="000000"/>
              </a:buClr>
              <a:buSzPct val="100000"/>
              <a:buFont typeface="Lato"/>
              <a:buChar char="●"/>
            </a:pPr>
            <a:r>
              <a:rPr lang="en" sz="1700">
                <a:solidFill>
                  <a:srgbClr val="000000"/>
                </a:solidFill>
                <a:latin typeface="Lato"/>
                <a:ea typeface="Lato"/>
                <a:cs typeface="Lato"/>
                <a:sym typeface="Lato"/>
              </a:rPr>
              <a:t>Models crisis interventions and assessments</a:t>
            </a:r>
            <a:endParaRPr sz="1700">
              <a:solidFill>
                <a:srgbClr val="000000"/>
              </a:solidFill>
              <a:latin typeface="Lato"/>
              <a:ea typeface="Lato"/>
              <a:cs typeface="Lato"/>
              <a:sym typeface="Lato"/>
            </a:endParaRPr>
          </a:p>
          <a:p>
            <a:pPr indent="-328453" lvl="0" marL="457200" rtl="0" algn="l">
              <a:spcBef>
                <a:spcPts val="0"/>
              </a:spcBef>
              <a:spcAft>
                <a:spcPts val="0"/>
              </a:spcAft>
              <a:buClr>
                <a:srgbClr val="000000"/>
              </a:buClr>
              <a:buSzPct val="100000"/>
              <a:buFont typeface="Lato"/>
              <a:buChar char="●"/>
            </a:pPr>
            <a:r>
              <a:rPr lang="en" sz="1700">
                <a:solidFill>
                  <a:srgbClr val="000000"/>
                </a:solidFill>
                <a:latin typeface="Lato"/>
                <a:ea typeface="Lato"/>
                <a:cs typeface="Lato"/>
                <a:sym typeface="Lato"/>
              </a:rPr>
              <a:t>Crisis interventions and assessments for special populations</a:t>
            </a:r>
            <a:endParaRPr sz="1700">
              <a:solidFill>
                <a:srgbClr val="000000"/>
              </a:solidFill>
              <a:latin typeface="Lato"/>
              <a:ea typeface="Lato"/>
              <a:cs typeface="Lato"/>
              <a:sym typeface="Lato"/>
            </a:endParaRPr>
          </a:p>
          <a:p>
            <a:pPr indent="-328453" lvl="0" marL="457200" rtl="0" algn="l">
              <a:spcBef>
                <a:spcPts val="0"/>
              </a:spcBef>
              <a:spcAft>
                <a:spcPts val="0"/>
              </a:spcAft>
              <a:buClr>
                <a:srgbClr val="000000"/>
              </a:buClr>
              <a:buSzPct val="100000"/>
              <a:buFont typeface="Lato"/>
              <a:buChar char="●"/>
            </a:pPr>
            <a:r>
              <a:rPr lang="en" sz="1700">
                <a:solidFill>
                  <a:srgbClr val="000000"/>
                </a:solidFill>
                <a:latin typeface="Lato"/>
                <a:ea typeface="Lato"/>
                <a:cs typeface="Lato"/>
                <a:sym typeface="Lato"/>
              </a:rPr>
              <a:t>Ethical and professional issues related to providing crisis intervention services</a:t>
            </a:r>
            <a:endParaRPr sz="1700">
              <a:solidFill>
                <a:srgbClr val="000000"/>
              </a:solidFill>
              <a:latin typeface="Lato"/>
              <a:ea typeface="Lato"/>
              <a:cs typeface="Lato"/>
              <a:sym typeface="Lato"/>
            </a:endParaRPr>
          </a:p>
          <a:p>
            <a:pPr indent="-328453" lvl="0" marL="457200" rtl="0" algn="l">
              <a:spcBef>
                <a:spcPts val="0"/>
              </a:spcBef>
              <a:spcAft>
                <a:spcPts val="0"/>
              </a:spcAft>
              <a:buClr>
                <a:srgbClr val="000000"/>
              </a:buClr>
              <a:buSzPct val="100000"/>
              <a:buFont typeface="Lato"/>
              <a:buChar char="●"/>
            </a:pPr>
            <a:r>
              <a:rPr lang="en" sz="1700">
                <a:solidFill>
                  <a:srgbClr val="000000"/>
                </a:solidFill>
                <a:latin typeface="Lato"/>
                <a:ea typeface="Lato"/>
                <a:cs typeface="Lato"/>
                <a:sym typeface="Lato"/>
              </a:rPr>
              <a:t>Self-care of the Human Services Professional working in crisis intervention</a:t>
            </a:r>
            <a:endParaRPr sz="1700">
              <a:solidFill>
                <a:srgbClr val="000000"/>
              </a:solidFill>
              <a:latin typeface="Lato"/>
              <a:ea typeface="Lato"/>
              <a:cs typeface="Lato"/>
              <a:sym typeface="Lato"/>
            </a:endParaRPr>
          </a:p>
        </p:txBody>
      </p:sp>
    </p:spTree>
  </p:cSld>
  <p:clrMapOvr>
    <a:masterClrMapping/>
  </p:clrMapOvr>
</p:sld>
</file>

<file path=ppt/theme/theme1.xml><?xml version="1.0" encoding="utf-8"?>
<a:theme xmlns:a="http://schemas.openxmlformats.org/drawingml/2006/main" xmlns:r="http://schemas.openxmlformats.org/officeDocument/2006/relationships" name="Paradigm">
  <a:themeElements>
    <a:clrScheme name="Paradigm">
      <a:dk1>
        <a:srgbClr val="31394D"/>
      </a:dk1>
      <a:lt1>
        <a:srgbClr val="FFFFFF"/>
      </a:lt1>
      <a:dk2>
        <a:srgbClr val="666666"/>
      </a:dk2>
      <a:lt2>
        <a:srgbClr val="626B73"/>
      </a:lt2>
      <a:accent1>
        <a:srgbClr val="002F4A"/>
      </a:accent1>
      <a:accent2>
        <a:srgbClr val="D9C4B1"/>
      </a:accent2>
      <a:accent3>
        <a:srgbClr val="EDE3DA"/>
      </a:accent3>
      <a:accent4>
        <a:srgbClr val="B85741"/>
      </a:accent4>
      <a:accent5>
        <a:srgbClr val="009384"/>
      </a:accent5>
      <a:accent6>
        <a:srgbClr val="D0F6FF"/>
      </a:accent6>
      <a:hlink>
        <a:srgbClr val="009384"/>
      </a:hlink>
      <a:folHlink>
        <a:srgbClr val="00938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