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65" r:id="rId4"/>
    <p:sldId id="271" r:id="rId5"/>
    <p:sldId id="272" r:id="rId6"/>
    <p:sldId id="264" r:id="rId7"/>
    <p:sldId id="266" r:id="rId8"/>
    <p:sldId id="267" r:id="rId9"/>
    <p:sldId id="270" r:id="rId10"/>
    <p:sldId id="257" r:id="rId11"/>
    <p:sldId id="261" r:id="rId12"/>
    <p:sldId id="262" r:id="rId13"/>
    <p:sldId id="274" r:id="rId14"/>
    <p:sldId id="268" r:id="rId15"/>
    <p:sldId id="269" r:id="rId16"/>
    <p:sldId id="273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38" autoAdjust="0"/>
  </p:normalViewPr>
  <p:slideViewPr>
    <p:cSldViewPr>
      <p:cViewPr>
        <p:scale>
          <a:sx n="100" d="100"/>
          <a:sy n="100" d="100"/>
        </p:scale>
        <p:origin x="-7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2CB9A-B28E-4768-8FC6-03525C7A07D8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11D5F-3017-4EEA-9D71-C59D75EEE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6E05D-4DAF-4F7A-A172-95AF60D4CC62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DF062-3772-4EB4-95F5-6C4754F4E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2990-E701-468F-94AB-5024BF930D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F7D-0AF6-4D48-B9C9-D081C6943F97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00FC-863E-4880-BFF9-E2CADF7DF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F7D-0AF6-4D48-B9C9-D081C6943F97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00FC-863E-4880-BFF9-E2CADF7DF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F7D-0AF6-4D48-B9C9-D081C6943F97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00FC-863E-4880-BFF9-E2CADF7DF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F7D-0AF6-4D48-B9C9-D081C6943F97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00FC-863E-4880-BFF9-E2CADF7DF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F7D-0AF6-4D48-B9C9-D081C6943F97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00FC-863E-4880-BFF9-E2CADF7DF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F7D-0AF6-4D48-B9C9-D081C6943F97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00FC-863E-4880-BFF9-E2CADF7DF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F7D-0AF6-4D48-B9C9-D081C6943F97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00FC-863E-4880-BFF9-E2CADF7DF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F7D-0AF6-4D48-B9C9-D081C6943F97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00FC-863E-4880-BFF9-E2CADF7DF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F7D-0AF6-4D48-B9C9-D081C6943F97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00FC-863E-4880-BFF9-E2CADF7DF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F7D-0AF6-4D48-B9C9-D081C6943F97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00FC-863E-4880-BFF9-E2CADF7DF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F7D-0AF6-4D48-B9C9-D081C6943F97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00FC-863E-4880-BFF9-E2CADF7DF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0FF7D-0AF6-4D48-B9C9-D081C6943F97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00FC-863E-4880-BFF9-E2CADF7DF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igital.films.com/portalLogin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Films on Demand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495800"/>
            <a:ext cx="259080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19600"/>
            <a:ext cx="2736574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Identify/search a title by searching the Films on Demand online catalog.</a:t>
            </a:r>
          </a:p>
          <a:p>
            <a:r>
              <a:rPr lang="en-US" dirty="0" smtClean="0"/>
              <a:t>Open the video.</a:t>
            </a:r>
          </a:p>
          <a:p>
            <a:r>
              <a:rPr lang="en-US" dirty="0" smtClean="0"/>
              <a:t>Copy &amp; Paste the Title URL displayed under the summary (Beneath the video)</a:t>
            </a:r>
          </a:p>
          <a:p>
            <a:r>
              <a:rPr lang="en-US" dirty="0" smtClean="0"/>
              <a:t>Paste the URL in your course page for students. </a:t>
            </a:r>
          </a:p>
          <a:p>
            <a:r>
              <a:rPr lang="en-US" dirty="0" smtClean="0"/>
              <a:t>See the next slide to learn how to paste URL into your course.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1"/>
            <a:ext cx="4744151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To link video URLs into your CE6 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to paste URL into your CE6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276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After you copy the URL of your video from films on Demand site (see previous slide), login to your online course.</a:t>
            </a:r>
          </a:p>
          <a:p>
            <a:r>
              <a:rPr lang="en-US" dirty="0" smtClean="0"/>
              <a:t>While on your course homepage, Click on “Build” tab.</a:t>
            </a:r>
          </a:p>
          <a:p>
            <a:r>
              <a:rPr lang="en-US" dirty="0" smtClean="0"/>
              <a:t>Click “Add Content Link” to bring the drop down menu.</a:t>
            </a:r>
          </a:p>
          <a:p>
            <a:r>
              <a:rPr lang="en-US" dirty="0" smtClean="0"/>
              <a:t>Select “Web Link” and then click on “Create Web Link”.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4964343" cy="486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to paste URL into your CE6 course.      Continuation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276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When you click “Create Web Link” (see the previous slide), it will bring up properties page as shown in the picture. </a:t>
            </a:r>
          </a:p>
          <a:p>
            <a:r>
              <a:rPr lang="en-US" dirty="0" smtClean="0"/>
              <a:t>Add title, description (optional), paste the URL in Web Address box.</a:t>
            </a:r>
          </a:p>
          <a:p>
            <a:r>
              <a:rPr lang="en-US" dirty="0" smtClean="0"/>
              <a:t>Check the box that says “Open in a new browser window”.</a:t>
            </a:r>
          </a:p>
          <a:p>
            <a:r>
              <a:rPr lang="en-US" dirty="0" smtClean="0"/>
              <a:t>Click Save.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4710112" cy="504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Let’s talk about Citations </a:t>
            </a:r>
            <a:br>
              <a:rPr lang="en-US" dirty="0" smtClean="0"/>
            </a:br>
            <a:r>
              <a:rPr lang="en-US" dirty="0" smtClean="0"/>
              <a:t>(APA &amp; MLA)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Citations APA</a:t>
            </a:r>
            <a:endParaRPr lang="en-US" sz="4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the following information (if it exists): Producer(s), Director, Year, Title of the picture, Medium (VHS, DVD, Motion picture, etc.), Location, Studio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MLA CITATION</a:t>
            </a:r>
            <a:endParaRPr lang="en-US" sz="4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by Films Media Group</a:t>
            </a:r>
          </a:p>
          <a:p>
            <a:r>
              <a:rPr lang="en-US" dirty="0" smtClean="0"/>
              <a:t>List films by their title. Include the name of the director, the distributor, and the release year.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495800"/>
            <a:ext cx="259080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19600"/>
            <a:ext cx="2736574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96200" cy="10128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/>
              <a:t>Films on Demand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3276600" cy="3505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Easily accessed through Edison State College/Library database listing.</a:t>
            </a:r>
          </a:p>
          <a:p>
            <a:pPr algn="l"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You will need to know your library ID and Pin number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5248275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How to create an account with </a:t>
            </a:r>
            <a:br>
              <a:rPr lang="en-US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Films on Demand</a:t>
            </a:r>
            <a:endParaRPr lang="en-US" sz="36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http://digital.films.com/portalLogin.aspx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“</a:t>
            </a:r>
            <a:r>
              <a:rPr lang="en-US" u="sng" dirty="0" smtClean="0"/>
              <a:t>Create Account</a:t>
            </a:r>
            <a:r>
              <a:rPr lang="en-US" dirty="0" smtClean="0"/>
              <a:t>” and enter your name, email address and create a password.</a:t>
            </a:r>
          </a:p>
          <a:p>
            <a:endParaRPr lang="en-US" dirty="0" smtClean="0"/>
          </a:p>
          <a:p>
            <a:r>
              <a:rPr lang="en-US" dirty="0" smtClean="0"/>
              <a:t>It is highly recommended that you use your edison.edu email ID.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47800"/>
            <a:ext cx="4371941" cy="486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Settings your profile preferences</a:t>
            </a:r>
            <a:endParaRPr lang="en-US" sz="36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After you login, on the top right corner, click on your name &amp; select “My User Preferences”. </a:t>
            </a:r>
          </a:p>
          <a:p>
            <a:r>
              <a:rPr lang="en-US" dirty="0" smtClean="0"/>
              <a:t>You can change the preferred display of your name. </a:t>
            </a:r>
          </a:p>
          <a:p>
            <a:r>
              <a:rPr lang="en-US" dirty="0" smtClean="0"/>
              <a:t>Make sure the Default Sort is “Segments”. It is default &amp; so you should be fine. But in case it is set to “Title” change it back to “Segments”. </a:t>
            </a:r>
          </a:p>
          <a:p>
            <a:r>
              <a:rPr lang="en-US" dirty="0" smtClean="0"/>
              <a:t>Click “Save changes”.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4724400" cy="164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76600"/>
            <a:ext cx="4724400" cy="331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Searching for Videos on Films on Demand</a:t>
            </a:r>
            <a:endParaRPr lang="en-US" sz="4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3820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To search for videos, you can click “Subjects” &amp; select your topic or simply type your topic in the search area.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196137" cy="279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Some more search options</a:t>
            </a:r>
            <a:endParaRPr lang="en-US" sz="4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 – company default</a:t>
            </a:r>
          </a:p>
          <a:p>
            <a:r>
              <a:rPr lang="en-US" dirty="0" smtClean="0"/>
              <a:t>Title  - use drop and pick.  Can be set in preferences</a:t>
            </a:r>
          </a:p>
          <a:p>
            <a:r>
              <a:rPr lang="en-US" dirty="0" smtClean="0"/>
              <a:t>Subject – tab at top of homepage</a:t>
            </a:r>
          </a:p>
          <a:p>
            <a:r>
              <a:rPr lang="en-US" dirty="0" smtClean="0"/>
              <a:t>Producer – tab at top of homepage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Playlist and Favorites</a:t>
            </a:r>
            <a:endParaRPr lang="en-US" sz="4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733800" cy="4678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Playlists are designed for users to combine segments from different videos into one sharable URL</a:t>
            </a:r>
          </a:p>
          <a:p>
            <a:endParaRPr lang="en-US" dirty="0" smtClean="0"/>
          </a:p>
          <a:p>
            <a:r>
              <a:rPr lang="en-US" dirty="0" smtClean="0"/>
              <a:t>Favorites are designed for users to tag certain videos and/or segments for later use.</a:t>
            </a:r>
          </a:p>
          <a:p>
            <a:endParaRPr lang="en-US" dirty="0" smtClean="0"/>
          </a:p>
          <a:p>
            <a:r>
              <a:rPr lang="en-US" dirty="0" smtClean="0"/>
              <a:t>Beneath the video, you will see options to “</a:t>
            </a:r>
            <a:r>
              <a:rPr lang="en-US" u="sng" dirty="0" smtClean="0"/>
              <a:t>Add to Playlist</a:t>
            </a:r>
            <a:r>
              <a:rPr lang="en-US" dirty="0" smtClean="0"/>
              <a:t>” or “</a:t>
            </a:r>
            <a:r>
              <a:rPr lang="en-US" u="sng" dirty="0" smtClean="0"/>
              <a:t>Add to favorites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56284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Playing Videos</a:t>
            </a:r>
            <a:endParaRPr lang="en-US" sz="4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can play the entire video or a segment</a:t>
            </a:r>
          </a:p>
          <a:p>
            <a:r>
              <a:rPr lang="en-US" dirty="0" smtClean="0"/>
              <a:t>You can access them from your playlist, favorites  or directly from a search</a:t>
            </a:r>
          </a:p>
          <a:p>
            <a:r>
              <a:rPr lang="en-US" dirty="0" smtClean="0"/>
              <a:t>You can stream them over an in class projector</a:t>
            </a:r>
          </a:p>
          <a:p>
            <a:r>
              <a:rPr lang="en-US" dirty="0" smtClean="0"/>
              <a:t>You can have students access them at home as a homework assignment (MLA citation provided)</a:t>
            </a:r>
          </a:p>
          <a:p>
            <a:r>
              <a:rPr lang="en-US" dirty="0" smtClean="0"/>
              <a:t>You can embed Playlist onto your CE6 platform</a:t>
            </a:r>
          </a:p>
          <a:p>
            <a:r>
              <a:rPr lang="en-US" dirty="0" smtClean="0"/>
              <a:t>You can email Playlist to students (they will need an active library account)</a:t>
            </a:r>
          </a:p>
          <a:p>
            <a:r>
              <a:rPr lang="en-US" dirty="0" smtClean="0"/>
              <a:t>Many if not all videos have closed Caption option.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Let’s see how to share a video link in your CE6 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632</Words>
  <Application>Microsoft Office PowerPoint</Application>
  <PresentationFormat>On-screen Show (4:3)</PresentationFormat>
  <Paragraphs>62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Films on Demand</vt:lpstr>
      <vt:lpstr>Films on Demand</vt:lpstr>
      <vt:lpstr>How to create an account with  Films on Demand</vt:lpstr>
      <vt:lpstr>Settings your profile preferences</vt:lpstr>
      <vt:lpstr>Searching for Videos on Films on Demand</vt:lpstr>
      <vt:lpstr>Some more search options</vt:lpstr>
      <vt:lpstr>Playlist and Favorites</vt:lpstr>
      <vt:lpstr>Playing Videos</vt:lpstr>
      <vt:lpstr>Let’s see how to share a video link in your CE6 course</vt:lpstr>
      <vt:lpstr>To link video URLs into your CE6 course</vt:lpstr>
      <vt:lpstr>How to paste URL into your CE6 course</vt:lpstr>
      <vt:lpstr>How to paste URL into your CE6 course.      Continuation</vt:lpstr>
      <vt:lpstr>Let’s talk about Citations  (APA &amp; MLA)</vt:lpstr>
      <vt:lpstr>Citations APA</vt:lpstr>
      <vt:lpstr>MLA CITATION</vt:lpstr>
      <vt:lpstr>Questions/Comments?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Trivikram Nallamshetty</dc:creator>
  <cp:lastModifiedBy>IT</cp:lastModifiedBy>
  <cp:revision>33</cp:revision>
  <dcterms:created xsi:type="dcterms:W3CDTF">2011-09-09T14:51:27Z</dcterms:created>
  <dcterms:modified xsi:type="dcterms:W3CDTF">2011-09-12T12:57:44Z</dcterms:modified>
</cp:coreProperties>
</file>