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0AA4A-89AE-4A35-867B-F0D8F4DEA384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78196-EA1F-4701-95E4-6C83740BC5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0AA4A-89AE-4A35-867B-F0D8F4DEA384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78196-EA1F-4701-95E4-6C83740BC5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0AA4A-89AE-4A35-867B-F0D8F4DEA384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78196-EA1F-4701-95E4-6C83740BC5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0AA4A-89AE-4A35-867B-F0D8F4DEA384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78196-EA1F-4701-95E4-6C83740BC5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0AA4A-89AE-4A35-867B-F0D8F4DEA384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78196-EA1F-4701-95E4-6C83740BC5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0AA4A-89AE-4A35-867B-F0D8F4DEA384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78196-EA1F-4701-95E4-6C83740BC5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0AA4A-89AE-4A35-867B-F0D8F4DEA384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78196-EA1F-4701-95E4-6C83740BC5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0AA4A-89AE-4A35-867B-F0D8F4DEA384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78196-EA1F-4701-95E4-6C83740BC5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0AA4A-89AE-4A35-867B-F0D8F4DEA384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78196-EA1F-4701-95E4-6C83740BC5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0AA4A-89AE-4A35-867B-F0D8F4DEA384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78196-EA1F-4701-95E4-6C83740BC5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D0AA4A-89AE-4A35-867B-F0D8F4DEA384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78196-EA1F-4701-95E4-6C83740BC59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3D0AA4A-89AE-4A35-867B-F0D8F4DEA384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C478196-EA1F-4701-95E4-6C83740BC59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SEI Results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Academic Success Department Meeting</a:t>
            </a:r>
          </a:p>
          <a:p>
            <a:r>
              <a:rPr lang="en-US" dirty="0" smtClean="0"/>
              <a:t>April 8, 2016</a:t>
            </a:r>
          </a:p>
          <a:p>
            <a:r>
              <a:rPr lang="en-US" sz="1000" dirty="0" smtClean="0"/>
              <a:t>Dr. Joseph F. van Gaalen, Director of Academic Assessment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149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15" y="304800"/>
            <a:ext cx="8930978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1602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60837"/>
            <a:ext cx="8991599" cy="652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5720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85749"/>
            <a:ext cx="8686800" cy="629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29025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Custom 15">
      <a:dk1>
        <a:srgbClr val="7030A0"/>
      </a:dk1>
      <a:lt1>
        <a:sysClr val="window" lastClr="FFFFFF"/>
      </a:lt1>
      <a:dk2>
        <a:srgbClr val="7030A0"/>
      </a:dk2>
      <a:lt2>
        <a:srgbClr val="238D90"/>
      </a:lt2>
      <a:accent1>
        <a:srgbClr val="000000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BFBFBF"/>
      </a:accent6>
      <a:hlink>
        <a:srgbClr val="0080FF"/>
      </a:hlink>
      <a:folHlink>
        <a:srgbClr val="5EAEF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16</TotalTime>
  <Words>22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Aspect</vt:lpstr>
      <vt:lpstr>SEI Results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FSW - JF van Gaalen</dc:creator>
  <cp:lastModifiedBy>Kathy Clark</cp:lastModifiedBy>
  <cp:revision>2</cp:revision>
  <cp:lastPrinted>2016-04-12T13:50:07Z</cp:lastPrinted>
  <dcterms:created xsi:type="dcterms:W3CDTF">2016-04-07T19:02:43Z</dcterms:created>
  <dcterms:modified xsi:type="dcterms:W3CDTF">2016-04-12T13:50:33Z</dcterms:modified>
</cp:coreProperties>
</file>