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9" r:id="rId3"/>
    <p:sldId id="257" r:id="rId4"/>
    <p:sldId id="258" r:id="rId5"/>
    <p:sldId id="261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83" d="100"/>
          <a:sy n="83" d="100"/>
        </p:scale>
        <p:origin x="-14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Successes and Accomplishments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5" y="439387"/>
            <a:ext cx="10825164" cy="60891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77" y="5165436"/>
            <a:ext cx="1014895" cy="1246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36" y="3780230"/>
            <a:ext cx="933655" cy="1195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38" y="5347373"/>
            <a:ext cx="1143312" cy="1246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7" y="1558091"/>
            <a:ext cx="983638" cy="1313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91" y="1327150"/>
            <a:ext cx="1060844" cy="14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80" y="-136688"/>
            <a:ext cx="8715332" cy="6536500"/>
          </a:xfrm>
        </p:spPr>
      </p:pic>
    </p:spTree>
    <p:extLst>
      <p:ext uri="{BB962C8B-B14F-4D97-AF65-F5344CB8AC3E}">
        <p14:creationId xmlns:p14="http://schemas.microsoft.com/office/powerpoint/2010/main" val="424769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Click for Op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Goals…It’s what we do!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88066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0" y="2474416"/>
            <a:ext cx="5422899" cy="40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7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9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 Boardroom</vt:lpstr>
      <vt:lpstr>Successes and Accomplishments</vt:lpstr>
      <vt:lpstr>PowerPoint Presentation</vt:lpstr>
      <vt:lpstr>PowerPoint Presentation</vt:lpstr>
      <vt:lpstr>PowerPoint Presentation</vt:lpstr>
      <vt:lpstr>Setting Goals…It’s what we do!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DeLuca</dc:creator>
  <cp:lastModifiedBy>Kathy Clark</cp:lastModifiedBy>
  <cp:revision>7</cp:revision>
  <dcterms:created xsi:type="dcterms:W3CDTF">2016-04-08T02:18:27Z</dcterms:created>
  <dcterms:modified xsi:type="dcterms:W3CDTF">2016-04-18T19:39:34Z</dcterms:modified>
</cp:coreProperties>
</file>