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6858000" cy="9144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9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49213" y="93663"/>
            <a:ext cx="6759575" cy="892175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625" y="1931988"/>
            <a:ext cx="6765925" cy="203676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625" y="1862138"/>
            <a:ext cx="6765925" cy="1603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625" y="3968750"/>
            <a:ext cx="6765925" cy="1476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AA6A41-CA6C-4E80-AA19-3EA4BC663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A0407-7C9C-4046-A13A-61BC50CF6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A8E59-6F3E-43CD-B863-2D4522045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42900" y="2133600"/>
            <a:ext cx="3009900" cy="6034088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E29B-7771-496F-AF39-570E4AE07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6E669-0D8D-408A-BF1F-C254B857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2388" y="3168650"/>
            <a:ext cx="6759575" cy="12223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388" y="3122613"/>
            <a:ext cx="6759575" cy="603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800" y="3292475"/>
            <a:ext cx="6761163" cy="603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38" y="8278813"/>
            <a:ext cx="3429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F19B8-5F7F-43A9-9B83-87EB56C5D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B556A-A370-4D19-B955-27F14EB1F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FF5A1-C1D0-4CD4-A975-1A0AF7B43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CA09C-89B0-4C0B-8BA7-C657EF166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D714B-2A6D-4A47-9EBA-1D2389A69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47625" y="93663"/>
            <a:ext cx="6761163" cy="892333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86AA1-1521-4396-BE30-DCAA902F1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50800" y="6245225"/>
            <a:ext cx="6754813" cy="1206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800" y="6200775"/>
            <a:ext cx="6754813" cy="603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800" y="6364288"/>
            <a:ext cx="6754813" cy="6508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38" y="8278813"/>
            <a:ext cx="3429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D93FD-9A79-4A0C-8659-0341EB453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7625" y="93663"/>
            <a:ext cx="6761163" cy="892333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685800" y="366713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85800" y="1930400"/>
            <a:ext cx="58293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53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DEA57F6-0404-423C-A313-8CFB27357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5" r:id="rId2"/>
    <p:sldLayoutId id="2147483704" r:id="rId3"/>
    <p:sldLayoutId id="2147483696" r:id="rId4"/>
    <p:sldLayoutId id="2147483697" r:id="rId5"/>
    <p:sldLayoutId id="2147483698" r:id="rId6"/>
    <p:sldLayoutId id="2147483699" r:id="rId7"/>
    <p:sldLayoutId id="2147483705" r:id="rId8"/>
    <p:sldLayoutId id="2147483706" r:id="rId9"/>
    <p:sldLayoutId id="2147483700" r:id="rId10"/>
    <p:sldLayoutId id="2147483701" r:id="rId11"/>
    <p:sldLayoutId id="214748370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 descr="http://65.55.40.7/att/GetAttachment.aspx?file=d6e94293-276c-437e-b5e2-d11556511e54.JPG&amp;ct=aW1hZ2UvanBlZw_3d_3d&amp;name=cGhvdG8uSlBH&amp;inline=0&amp;rfc=0&amp;empty=False&amp;imgsrc=&amp;shared=1&amp;entryPt=filename&amp;biciPrevious=ea8cb8b7-ab92-4522-9cde-6f668807b28a_0d188fc17ab_5707&amp;hm__login=jl.mueller&amp;hm__domain=hotmail.com&amp;ip=10.12.138.8&amp;d=d1131&amp;mf=0&amp;hm__ts=Thu%2c%2026%20Jan%202012%2014%3a31%3a09%20GMT&amp;st=jl.mueller&amp;hm__ha=01_c9aa4f620f1c0aa361a49ce296d9cf388b1c41e81e9f561f7e78e55f39d59e7e&amp;oneredir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Rectangle 15" descr="Stationery"/>
          <p:cNvSpPr>
            <a:spLocks noChangeArrowheads="1"/>
          </p:cNvSpPr>
          <p:nvPr/>
        </p:nvSpPr>
        <p:spPr bwMode="auto">
          <a:xfrm>
            <a:off x="0" y="5257800"/>
            <a:ext cx="6858000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400" b="1" dirty="0"/>
          </a:p>
          <a:p>
            <a:pPr algn="ctr">
              <a:defRPr/>
            </a:pPr>
            <a:endParaRPr lang="en-US" sz="2400" b="1" dirty="0"/>
          </a:p>
          <a:p>
            <a:pPr algn="ctr">
              <a:defRPr/>
            </a:pPr>
            <a:r>
              <a:rPr lang="en-US" sz="2400" b="1" dirty="0"/>
              <a:t>6pm to 9pm</a:t>
            </a:r>
          </a:p>
          <a:p>
            <a:pPr algn="ctr">
              <a:defRPr/>
            </a:pPr>
            <a:r>
              <a:rPr lang="en-US" sz="2000" dirty="0"/>
              <a:t> </a:t>
            </a:r>
          </a:p>
          <a:p>
            <a:pPr algn="ctr">
              <a:defRPr/>
            </a:pPr>
            <a:r>
              <a:rPr lang="en-US" sz="2000" dirty="0"/>
              <a:t>Open reception and photo exhibition from 6pm to 7pm on the second floor of Rush Library. </a:t>
            </a:r>
          </a:p>
          <a:p>
            <a:pPr algn="ctr">
              <a:defRPr/>
            </a:pPr>
            <a:endParaRPr lang="en-US" sz="2000" dirty="0"/>
          </a:p>
          <a:p>
            <a:pPr algn="ctr">
              <a:defRPr/>
            </a:pPr>
            <a:r>
              <a:rPr lang="en-US" sz="2000" dirty="0"/>
              <a:t> Director Mike </a:t>
            </a:r>
            <a:r>
              <a:rPr lang="en-US" sz="2000" dirty="0" err="1"/>
              <a:t>Ramsdell</a:t>
            </a:r>
            <a:r>
              <a:rPr lang="en-US" sz="2000" dirty="0"/>
              <a:t> will share a digital slide show presentation of photos and documentary work on the Mineral Conflict within the Congo in the  Rush Library Auditorium from 7pm to 9pm. </a:t>
            </a:r>
          </a:p>
          <a:p>
            <a:pPr algn="ctr">
              <a:defRPr/>
            </a:pP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Sponsored by: MCTF, Edison Student Life, SAHR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>
              <a:solidFill>
                <a:srgbClr val="990000"/>
              </a:solidFill>
            </a:endParaRPr>
          </a:p>
        </p:txBody>
      </p:sp>
      <p:sp>
        <p:nvSpPr>
          <p:cNvPr id="2060" name="Rectangle 12" descr="Stationery"/>
          <p:cNvSpPr>
            <a:spLocks noGrp="1" noChangeArrowheads="1"/>
          </p:cNvSpPr>
          <p:nvPr>
            <p:ph type="title"/>
          </p:nvPr>
        </p:nvSpPr>
        <p:spPr>
          <a:xfrm>
            <a:off x="0" y="4495800"/>
            <a:ext cx="6858000" cy="7620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b="1" dirty="0" smtClean="0">
                <a:solidFill>
                  <a:schemeClr val="accent2"/>
                </a:solidFill>
              </a:rPr>
              <a:t>Conflict in The Congo</a:t>
            </a:r>
            <a:br>
              <a:rPr lang="en-US" sz="3600" b="1" dirty="0" smtClean="0">
                <a:solidFill>
                  <a:schemeClr val="accent2"/>
                </a:solidFill>
              </a:rPr>
            </a:b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          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February 10, 2012</a:t>
            </a:r>
          </a:p>
        </p:txBody>
      </p:sp>
      <p:sp>
        <p:nvSpPr>
          <p:cNvPr id="6149" name="TextBox 9"/>
          <p:cNvSpPr txBox="1">
            <a:spLocks noChangeArrowheads="1"/>
          </p:cNvSpPr>
          <p:nvPr/>
        </p:nvSpPr>
        <p:spPr bwMode="auto">
          <a:xfrm>
            <a:off x="7772400" y="1371600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AutoShape 12" descr="data:image/jpeg;base64,/9j/4AAQSkZJRgABAQAAAQABAAD/2wCEAAkGBhQSERUUEhQWFRQWGBYaGRgXGBgXGBgYFhcYGBwXFxgXHCYeGBkjGhUUHy8gJCcpLCwsFh4xNTAqNSYrLCkBCQoKDgwOGg8PGiwkHyQsLSwpLTItLCwvLCwsLCwsLCksLCksLCwsLCwsKiwsLCwpLCwsLCwvLCwsLCwsLCwsLP/AABEIAL4BCgMBIgACEQEDEQH/xAAcAAACAwEBAQEAAAAAAAAAAAAFBgMEBwIBAAj/xABDEAABAwIEAwUECAQFAgcAAAABAgMRACEEBRIxBkFREyJhcYEykaGxBxQjQlLB0fBicuHxFTOCkqJTsggWFyRDY5P/xAAaAQACAwEBAAAAAAAAAAAAAAADBAECBQAG/8QANBEAAQQBAwEFBwQBBQEAAAAAAQACAxEhBBIxQRMiUWFxBRQjgZGhwTKx0fDhM0JicpIV/9oADAMBAAIRAxEAPwAdk2O1vYhJAAZUhIImSFJJkyd5HKKXsbnJLTz2hMocWgCVaSErQkE96ZhZ2MbUQwuTpCsU68yhQUtstqWlKpASdWmZi8UIGULUw6ykAKU44UCREa21JuDABCCBPwFYMTIA9x/6+nGf8pi3V9Vf0/aoQADreDd5sCF3Ec+6N6OZBmakZg5hFoSEjWltQ1SpxtKFqSZMeyomwHKqeXZO+7iGT2LrYQ52qy6EpAICoSiFErkq3gCL0azPhfEqGIdZTpxDeOD7BUQAtHZoQq5MaTE330RXOjgla6JxG6j8s4P96KS9wyOF3guLHH8XiMMEJDTLalIXCtaih1LSjOrSU6+0AgD2RUOVcSlnMUN6E/V3F9gp0kyHyjWE7xEqQkyN5vaussyZeHxKilsrbby4NgiPtHUuhZTv7SzqV/qpdzrIXm8MlpT6itRDxToaAGIMqsuNc6lKTOrn0qNNFA1we2ttAD+VxLiNqbuN+OFYV9hsJSppaVFxcKKm+8EBVjGkEpmRPTlRrJsaUY76oAgo+qof1iSoqW6UWM6SjTBFvWgHD3DLruIacxLSlNu4Z8OhWyS4pA7M38FEHyNT8C8LYrCZi6HtS8O3h+yYdMXb7YOJQeepIUoeGm1orO9qTaeZj2bhbWk+puseYr6FUbuApNXEC8Yga8KcMEJQpSg8l1SiRJ7vZqAiBzpYyTjbGuYZrFOnCBt1LhDaEPdrKStAupwpjWkHy8ab+IselphYV7SkKSkeKkkfnWS5EwtGFZbWIUlKgQSLStZ5W+8D61lezomSae5GNsOA4zVG/wAZRA3KrOcSYh4MPPJaKcQsIhHaBaSpShI1KKVAaSSPEdZrvNcYptA7NAW4dWlJJiEJK1qsQTAAETuoUNwOSqYRh3UNy6gFLqJBKkrKgSkkwlYEbRIN+clHcE4XisOFsJSEIhLatQMLWohYIHe0JHPuV6Z0cDXgitov96Aof0hQN1UosVmIGGU+gAjswtIMxcgQYINiSPMVK2h0IK3A3GgqASl0X06gCVKIIidqHjKHE4XEYcAqA/yjKRqSspUUxNikhU/zGiDWXIbbUltASpTZBg7nQRBJMbk1BETBQrLsdcY+inJ+i4yl111Dbiw0ELEwlLuoTIEKUsp3jlVYZ3DCnVIuHFNpSme8qYSJMwdyfKpMjy1LLbcoCXNICzubmTNyOlUv8LcOHKLJcS+p1EkQSFWkgwAQVfDYXq4ELnuBqgR5dT9uMrrcAESQXQRrLX8QSlyR4JUVkE+aYqqMxJ7TujUHnGkJBPe0BJlRJsACSoiAAORIqdGIKjdp1E7yEaU/6tfeA8BJ6UNXlawXXEgJeD7q0EkQttWnuKg+yoaomL9JkTGxpvtABxSgk9FexOL0raSAD2hWCe8I0IBlIm0mbGbVVTmILy2inTBOhV4XpSCpJm2oBQNuXpMmJaUpbCwmAkuKUCpMo1NgQb3uCLb22moX8JqDgJ0lTpWhQIlKghsJXba4IPhPMCrtZHt71cfe/wC/JQSbwvcRjglClaZhxbaUpPtKCylIkzBIBJ8q6TqnvlvnISlz/iorM36pqkWHCyNekPB0vASnSVBRMHSYAOpXw2F6lXiVakQlSEyor1aI06bJCtR1X6UQxt4ZXW/wos9V2pdQOO1XfxgG5oXiM2/DVI4HO4Vi5EXcR1odiM0A2vQ9x1StzUWin2ado5Qy49FdwpU84lJO5itx4caZwTICYBjfmawvLHNLqD41q2Uo1wp4z0R+tJ66wQBwuAvlNKcevEewIT+I/lUiWUIP41VQezdDae8oJH4RS/mXGcD7NPr/AFrPa0nhTSc3cxIHeUEjoN6DZhxO030nqo/lSP8A4q69JUvSOg/WqmtCZm5670yyC8uKqcI5j+L1uWQCf+I/WhZxr3h8aHuZkfupqt9fd6U0I4wo7yfc4VCEpFCMOohUp5Vczh6XI6Cpcryd0g2gKj9KwoRTAOpTSvcKZkt7EBJUdOvvwYOjsnRY7+32W1/SabkMYhOEw41HttTReKyF2j7QGFCU7WSfKqOTcNt4cpUkd47mmZYlEc6J8Rmra0NG0j+f5+wQjRbYSDg04sTBBWWHEnvIntS0opcAI02cCEe195Rgi9WH+GcU6pxaV6yhpRbMJJU6r6xpQCo206sP31XOgbSqCb+TrU+lCCRzUfCnPCYQISEjYV2t9oGAdm1ov0wuIGCClh3D43WnsysNENpIOjtER2hU4nWtWr7qSlRO6DMBQrp7GYlnDYdSzoWl5Qc1nXraCHgFKSXNXeV2StAWSmQJIBplx+NSygrWbD41mud5urELKibch0FY7JTKRbG+PHkR8+VZrbQ17G4h0far1LjDiVKEWSwHbpO5UHpgTcwTIFR4ZCoOu/da/BvpQFk6VR7eomBtMGLV3FeGtb3mxt2ikQMrquAFSk2gLmJAlHZGAY3+0CfH0rxQV3gDNgUkkTq0kaTeDcA6iBJVeYmu68Kqj3g1VBTsULqXIMFBOoERpTICESj70al9oJJERuARXLzK+8Ase2u4CTCB2+kjqTqY7u3cE7qrtTlcFdFGpPRo+irs814+pWklOnUFOHSdPeEq0JBkwIIva4EiJrxSiFAykjVBHcEpKx3geRCBsdwSN4rh1dVFO0ZuoJ/2j6Ku3zU/aHRBjXG8pjUUq2GwSDpIkD2hIkGo3XDBgpkawCNInuthCiDtJDpKTMExcQarrdqu4/RGyG72hQQrr+Iuo9zSdURpkXlJjfZenw7AH79xr2IqriMbyEk9BR/I/ouzHGAK7PsGz957uyOoRBUfcKYEZkNkUq3SXMTmYTuaE4jNyfZtW35Z/wCH/DoviHXX1dEw0iYPmo3j7worj+DcvwKNQwrKehXpUTdcXdM/g26+FFPZwiyCVWyV+dsGyXXEpJMEgE7wCd63fKvo9yRLKQ6tpSyBKlPQZ8goRVFziUD/ACG2kpG0IKtigj2BH/xp96utLuZZ84bEdOQGwgbqnmffSUupdK4bcAdLr+FcNoJvd+iXKH7MYiFHYIeQv/iZNY9xlw4cDiVMFWoDY7SPHxou7jCo96B6fpUGa4pPad9r6w/A77i1LQBsAG0wSQN9RPlRoXvbJdmq4u/nZXHhLWV3eRab064XM3Vq7Nkd7mo+HShWGyfEuLDhSEgcglKAB0CUgCrGHddKwEDQevOrzSMkdeMDxVACr60pCgXFalcxM147gnHT3EkJ8RVtjBoaUlUajNyetNSMUnR3UyegpKXVhje6rtiJKUcPw3HtGoMWhpHd502MupWSFKSm34rDzpQzjiJgLUFNbGPFX8pFonnSsEkkr6IJTZ09DOFQU6jwnpRFD7cDu1RbZS730oShPKVkkT5Cpvqh6/EVovl6cIfurhxlHsTgSXQJim/hptSlxulMih2Ky3U43H3p+U028K5V2RUPX4UrpYi/LuiWe+gvcayRYb0MxebqaX2SRqWvb1o5i3AXCOdWcq4cAcLy7qO08hTkoIbbeVVrqJtT5XgSlOpXtnerWLxCWkFazAFT4l1LaSpRgCsx4l4lViFwLNjYdfGvOTxEv73JV2N3KPPs9ViF9EjYUKrgqrwLqzWbRQTIFL1RrgmvFrqBbtEDVymJqFa647SuHDRA1QviqvCuqwdqF/GBO5o4jJVSVYecocvEXqB3GuLs02tf8iVK+Qqu1kGOWqfq7un+Uj507HBQtxpDL/BWHcRUGom1WncrcR7SSDURw5A2qzS3ooyty4M4TweDSFICXHE+3iFxGrmlonYDa3vNMjudwYSmZ2KzoB8ge8r0FI+C4jYYw7KsU7ClISUMou4QRaAPZHl6mhuM+k10L0YXDtszu44pK1x1MK0+9ZrmPkORhDrxWklt5zdSkjokdmP9ypX8BStxAzgGJLzrIc8SlS/9zpUfcBWf5txMt6Q/jHF/wJUY/wBjIQgjzJpIzp1oEBCbn8QAJ9In4mjmHfz/AD/fuuDk+4vijAzbU6P4QtQ95tS7mnGDKjDTCk+gHyJoMxh3CkEhIHn6bAVQxrBH9OVDZpoi7P7q1lFEY9Tnstz6g0x8Iw4pSVNFKkgHURy2pLwTEbkgdRE/GtF4Cy8EFwLKosQfH+1K+0NscRr8qzbtHE4ShGa4AdomBcC9NK0AAk7Cltt7WpSuu3lXn9O9xJcEZosqm5g4qpn2aKaQlCDCl8+goxiU92kjiHFFTu+wAFaelb2rxfRGZgo9kzwLZAAKup5TzPU0s8XYcI1IiTMhUR5x4UQwb/ZlJ5DYdT1NMec5IHm9Ud4pFMCQaeYOPBTsg3MpZnkWZFhwEgFJ3Bp7GYMG+pi977360n4rIVgqMWFSoy8wLHbpWjqI4piHg0loRIwbSFuvDrQcabUoXGn4Wo6o9k54R8v6UKyJvQhIPL871fxZLrqEp25+RqmnO1tHlZJG4leZXl/bYgun2E28zTQ6sJTJsBUbDSWkQLAVn3GXFpcJaaPcHtHr4eVW1Ewhb/yK5jS40qvF/FJfUUIMNj/l/SlUrr1aqrrXWGASbKdAoUFMXK5K6g7WuFYirhi61Mt6oHnLVXW7euIUs6W0qWrokFR9wo7Y1UuU7L81HicalIuavYb6PMzcEpY7MH/qKCfhc1Qx/wBGGLv2rrSfAKJpkQMBt7qQzJ4I9wLwKrMQXlO9mwFFPdutRESBNgLi5rTso4Cy/D+yylxY+859qqfWyfQCkT6LnhgmnW3nho1gpSmSpayIISkXNgKaMf8ASIlkkNsGerqwj4CT8qYbI0HucILrPKbMcpaWz2SEiBaTAHon9RWeY3E4t1ZSXB5A6R+dCOIvpXxHZqh1hv8AhbSVq96rVna+M3nlXW4SfT/tiqzwOlNjhSzCa+IctW2rvuA+RmqDELGgKbva4Ij1oCFuEzc+d6KZW5qOkpbkkCb8/WlnRFjeeEa0Uw+EcDiwGkoWLrfdBWVCQAUJUdOmwjff0rvGYRlMrcc7ZVyTcDck2AAH9aNZ7hVLKUJMFKUoJG1u+fQd2l7OcMppG8mJJUP09KBFqjIACavopDByg2f5y2HSlhBS2hHeBMSZF+70KhS3jcQpyDEgbc48JpiyfhheLe7psYDngCPZ87TVzOfosdaKlIcToFwFbx0MWmtZmqhjOwuz81XsXOyAkpGYLBEEwOXKjHdWkEGZ9aDYvCqQYUI/fKvMNiiiQOfwpt8YeAWodkGnIxg0KMiNrTR3Is+VhXUkXQbKT4H9N/f1qlg1jskwZnfxPjUDyQD0rPkAltjhhEqgtQ4hzpH1dJbM9rYeXOqSWQhKfGKUcubVKASYHLpNMGNxMkRyFYh0rYhsafFFYVNmGJ7h8jSHgsMcU8oAgBIkk8kjn4mmbGPdxXkak+jLhpK1LecUCSdIQPC96bieNNC9/XomYxZHh1TXhOEMKtpENkmB3iTJ8Yow1ljbaY3ogpnTYV99UJG1YFySHa4k/NFdIgGJwYKgAgXNXBw6nqmhObcatYZwhWGxC9O60tkon+ab1CPpXwf/AE3v/wAj+tFdpdQ4AxtNK7Xv8U8JwUJMdLelX8kwXZp1K361ElciaAcU8U6E6Ebke6vQS6lrJMc0sRrSRS84y4rJlpo/zEfKkRaqjdxcmTVRzEUmd0jtzk01oaKCmcdqst2olu1fyHh93GLKW4EbkzHwozWUuJpD1O1XZxWpelIKlHYASfcK0g/Q4OzJU+orjYAAfG9BOD8kRgswClHVYpvy8fhRgGDDkIuJ4QxHAOYPwpDBSnqshPw3rUeCMrOCwoQ6hCHQSVKF9UnrvtRbE8XYdqy3AD0F/lSnieJm8XiCElSUJBlSrD0B3pgkNA2lBNlN7vEmHA7y0n99Kynibi3Dl5WgDfkD+dXMTi8Hh0FTi1OGTASQJ9KzbOs4bL+tthaUTsq9UaO380QNITRwznhXjENoVo1q7ywAVJSASdJ5Uw8WO4ZlBdCCsgj2rlRP8RuKVOGVaVOYgpCYTpT4T7R91vWjXG51YVFyApSfcQT5UlJIRMyNvHX90UM5KznMs6Lrh0NJQOklXrJ3NUcM4WyFEc72pvy/g9JCVrV7SZAFoESL9aC57l5avMp3BN+Z391bDNTG89m1d2DmDci7bJ0axsbxVZOC1rGjckelEuF1l1uCqY2gAUbynJ0pd1QZAtzuedZck/ZFwPIRHMR9jCgJaTJJAlXUlVySfIJpI+kPMu+EA7TPyAp+wyZmxuT8v7VmHFOWPqxK0hK3FqMJgHbnHgLikfZtSam3dFWTDUS+j/iBlhpRdc0Sq8hRk25gb0TzfjBpSVOhRdaTpACTErMwDPkTUPCn0b4ksq1sJQuTpU52ZlK0iQUqnmOY50xYvgn6vg3kvP4dKtIeCllIMtq1SEJTJSbpsOcCnZtPG6cvonPyryoflNRSANGRx81lPFmbl9SZY7FSSbXkgxvP6D1pcIrR+JEtIw5CA2kuBJkDrB5gEXrPA2eV62dDIDHQFAJLVMpwJN2pMJj1NbGU8xTFlh7daQII+NDcDk2pUESEpSpdwD3/AGUjpuJ3PhNqachwCcO/pjT1B3BN4nnQ9XKwNJb+ql0UT3N3dArreEUHNKQTt51bewqvwnxtXeIzIMu9o3dXjXmM4sU02XFwsq2FrmsprBIG+JXEkErz/AHHUHQJUdpMD1JqbhbKf8LfUvFYpgBQgpSSrSfMgCfKaz/OOJsQ4VfaKQFbpSogeRighfUd7+dag0Vs23g8rmzFvK/U+W5hh3rtOBY6zQri3i1LH2TZGs7npNYBgM/eas2tSfI0Qbx77y9R1LUrnE0l7g6O+KTMTo3PBNnyTjnHGetJbTJSYB9KHfXJvprjKOFn3VhIbUDzJEACtDb4DAAB3gUlI+KGmtF+i2mvZCM9URzjPQgBCT0oDnLIUQrqKhGCK3O9e9Gcfge6j0vWW92Q+88LzwFJWVlwOwq1huB33RKUwPG1POX4ZhlMmCqPWucz4vDTepKbcvXataGB3Lihul8EKyj6LmimXlEnoDFEsIyzhAptuJFrUv53xc422JVpUvYD8qkyjBLbaU86SokSZ8RJ9wtT7IQceCC55qyu864yfQlSUEVmjeLfxD86r6uXnRkBb4cWQSST6eFE+AMi1B1wj2ZAHjv+lAa/BAGQjbQBa7x+ZgKukSlIHrUGc44sYD6wQA47IT4Dr++tXX+H3XFEwNM3JPvirf0gcI/WEMNJdQ2hMBJVtEXJj0ocLe0Fy8YV3gNA2rGDmBXZcqJ+ZNOmV8NXSt9CkMxcgkXHXoZ8Ks4DhTLsI+C9j0OxIWhCCQoERAUCf2K0PLG8Iso7JwqCBoOrvJcRy1fxAc/Cja+bY0dngfT6JjSuaQd4v5JQc4d+z7JsK0gTtKiFXBPpRFvIVYjDJbj2SIJ5abX9KP5jnySClKO+oEahYaRYAAbW60MyniUpbLQGmD4SZ8ffWXJQINk1nz+6o23dF4eA3EhJ1BKUJIKdYFvPwFqUuKcnQtJQi6rwEkRJi9t9hRjibGPPuIa7RUK7xiRtG8etff4aG1BwyVC1726Uz2jWNa9tg/f5pht/7zaz/Jsocw6tWuNwUnqOVtq0ThB9Ki4p2FSkQkGCL+1ttvS7xbgDAcSQLiR+f5VPwliDqiZMEfI/lU6iQzRGU1fogvjDKA4T9iFIbEN95WoAcgmbgkm5NvAUk5zxCtg9oUIKzqCSRqAUCOpuYM3nnvFOOGuSSenysaDng5Dy3S4NYBtcgiQVdyPZOoXUL0lpZB2wBH0VNuCk/JuLM0exiVMuOvKEktlX2WkyDrFkoG8EiZiJ2pt4pzF5xsIeEAXAKcOTqHMLfXFt5SmRzpl4ZwjeHw0JwwYUANSLKKz+LXMqVFu98r0ncVcb4WXGez7c3BQUkp1DkbWg+6mdRLJLqAI2XX7eea/vKtFtiB3LKM8xhLihq1A8woL/AOSQEk/yiKooIMVfz9klZUGg0k3SlPsgQBvvNviaGMK0kHoa9RFXZiki925xKZOG2luYhSkzp7k+JAgAzysr3U38S4YhaFiApVj50J+j/EA9rsDrBI8xaPcaO8ZYsaG7RC0wfX+prA1L3HVhtcY+y1of9Hb5FVsJlmr2r0C4xw+nQnlJPuplweItFCsya+svaNko9o+J5edUgkc2Xc7gJTZuwEv4PhxT6hAOw8qKNfRi4VXVArR+HOGkoQP2aPqwWkWF65/tOZx+EMJoaeNv61n2U/RiykhThKo67U45fljLZAQkCPCrLeDtKjXy3QmybmqPD5cyuVO0AwwIt2kA6YSBuaEucYYQEgvXBIPmKAca52U6GnFhttwb8p8TSuMPgub7fvNUaKHBr0tMx6eN43SOT3hiErvRTEEOJAiAPyqljsP36I4fBkpiLGsVscfa/ENEH8rOJ7uFHiGWkwSRsBv76EZw+0tTQ+6Faj6bUa/8s6hcmpXcgSlv2ZivZGIgWlGkE0lTPFsLdSVCdAEWmiGY58DhiAgxHSjzWQIKQrTyqtxHgk/VyQNt6qd4ap2t5tJGScUd1SQgc96tcH5soLeQIGokxyoO3hkpk9a+yV7s8R50hKSbcOEdoFUimIx6ytSCoiDa9Xc1BW0lQOwFA8fKcQoxY/uaM4N4qaiOXypYsDa8E/MPhtIVBfD7DiQS2mTeQLzQrDY04HEAEktqEX5Hl+lG8PioOg+lBuLGJbnmDUxDvGKQ2DwlmuLe81NrLqCCRzA937NB8GEpdJVz51zw26XSxqI0lJB8xVjiDDpQaowNa4MdzwovqFdw60rdChsmwPWTeKjzpMhSUxM3vO/yqPh/ChCYUO9Y+U8qvYxae+BGqAfdvRdsdGjfgiNcSQVnPFDr2hKbGCLQZPmdqucLYVSVSo/hMdCDB+B+FeZxhC7rgmQlRA8RG/hevOHF6C3rNzIozr92oLpa3J4S/pUTyg2q5gcx1pWlI1BN7CdxeZ5UuYvFqD4bSmdSZmYjkSbU0ZNh0hpaT6kW5ciOdZW73dgeeenoq8lWMvxgNiSDGxm3vpD+k3JF4dwYttKShYCXYHsrBIC1dQoECeREGZEkOKHnMIgPtuSGykFKvaUFEAjX68waJ5XxKzjWS2oSFJgoWIkKE+sifdYmJq8cro3DUgW04P2u/wAKz4g8bFizmP1jvDnIjlyII8Z+VCHe6TFxTjxVwQ5hlFbcqYkkHdSAfxdQPxe+KVHcOVK7oJJ6Ca9dpZY5G7ozhZrozGaKb/oywoW44o20hI33Kio/AJorxwwtZhIOlPOYFj0r76JmglLqVJ72tO/TTb5mmXjBkFJmwBFq8/qZtuuJ9K+i1oP9IDyKBZKnuyaiycD6w42uxS6FeaSBB8qmwDwSfClfinGLZx4dRMEJ8iOlWijMz3MGLGEJknZkEreMHhtlAWipHHouYSOprP8AKvpWZS3p72qNiKp51mbruJw2pZ7NyZSNpF79bGlYmzRAMIrnnrWcI9Nkfk2nnF4kEwgyOvKu2MNXpy5IbSpNq6ZJFqtGXOO53VDkAGGpe42y5p5pKXhISoQRYifGvMPwXlOhMtmYH3j086JcXZf2+HdSn2tEjzTesYRxFiEgDUbW91bOkJpwHilpOhW+Y3DE94VPgceRZQqvg31tWXcUXaShxMivESN7R534PKi6FLpGctgwSBVtzEJUggHlSxmvDil95BoA+rEsnnHrXrNJ7TZLGAeUDs82CtHyxQLY8Kq5jhA4y6nwNI2RcUuJ1JVNX8NxpCygg3Hn8qbOqYe6rdlhLGJwyUjrQBLhDyeUm1MuZkXIHWlTOkLQpCuUis6NxcSw9UauqY847ukq3UKmy/G/YgjZJIrjOVhzDIXzA/L9+6h3D3ebWjyNBYA+Pc7oU3K89m1qnzIkEKT5zUGKxnboKUi8XFEs1wQKdKTYUvZxlrzDK3m0mEiFE2gG0jrRWmOUNz3uiWaCHeSJ8JJKULQTJacEeE2+dGMYSt9IV7MEz4ilDgjMtTikixUg26lEGfOmnNcakgAGF8us1SaN4mIrn7eagEVaN5RhE61KUQRFpMbmq+KYT2hAJBuORt05VDk+GUvVKuQ26j5VUOdoYxGl425Kif8ASqPgaLpDEG7X5IViHHLVSzbLDhkLWCSSOcSTHwTQfBYLt2m1nukI5dY3+FNPEeNS42SBM8+nh7qT8vzHs0lC+6Punr+lXfM6ZvcFVx6K2wNFu6pxy7BhLbajJVtfcz1NWk4+JSDuJB8uVUcFjpa31GyvL9xQLOc0La+5czfyP96z2aZ013yoDw05XPGOOU4wUHY8zzINviKEJbewyWcQ3BAShMH2VIJBgje5VM8rVfz5hS+zUmS3ovyAkCLc+d+U1LxPiAjL8KUGym2ibCZTpk9fhWpp2gxiNtc5H2S+qfTwQU8YDHocSAZAUPvC6SR7Kh1v60FxfBjbSitoAA/dEaZO5HQ0m4XOHWSl0ArQow5edSeRk2CknbzI2Jp0Yz0FCTq1II7p6+fQjp4VlmKbSO3Rnn+0QmInt1DMjPh+QhOS4ZOHxLhPcSsoCR77W2MkD3eVe8Y5sOzMRvFzH72qXOXEOoKRvtbx50mZ6outjWTqEav5pg/mfWm4W+8SiR+DeU2IwyPa3oCjOVYnV0v0rnOsGHGSFbpuk8xXeGaCENqAiRf4VceRqSRyIogO2UEJAjFJAZR9sjVHesY8K1LiRhKRhdH8KgfSD+VZriW+yxKTuEmYp3xOOSBhgFakElSPAK3SfIinNYC4NcBeFaA08eq1bJhrw6Z5CuHG4NdcPr+zA8KkcF4NZrCOyaUSQd4qq4nvClLEcAsqWo9ST7zTW+kpPhURXUF5PBVRhFXmwpFxyoflT4SogmrWWYrWiD0oc/gjrMVka7s5trwavB8iEAeBR5eYpbidjzqz2aHBsCDSzjUEtEK3H5UNwecLZ2MjpSscbou6DdK220xYnhBoklHdJpae4NW25rpqyniZp60hKuhoxTAlcOCQVGQs1xmWKkCbUFznBgiOlarjslbcB+6eopPzPgdc3WSPCjjUbSHPKu14pLIZKsKYOwII9Kj4Tw4Q7cyCKYWeGOzQpIJOreaBjIlsOBUKgHblTMeqY8Fgcrl24DyTLhwlJWLEyDpsFEAcibAE0P4iw2IxmG7L7PDNE3lRUpYG23LnQniHE6dKlA2UBq/CPGmPEqC2kXsBMnn+vOqv3adwd49UzG5r27SlPK+BncI806FBaATJEixHQjapM7xA7ZJFu8PSmdzFw0ALi3x8qXOLcu7hKd7KFPwahszrcc1SWnj2VtVzL8asODQe6TeoeJghNyJVqHnuKgyyENpm5MT86H8TZgEgFR5p/oBSzWl0oa3j90WLDSSp8xzH7NXIRMUs4d/tNMghHVVpPrRnIMxZWFKcNxsIsJ/OhuNx6HUKDQ1XIsPGnYWlhLNp9VMxDmBwTLkOHB1pJsdhygRb51ZzLKEKR7APwMUC4NccbhLiTEqud+9TQ7jUQZF4PPn5bcqXmL43ENNjyStAoezl/wBnpvpI2N4nzqXE5MheWJGkEtpMeYSf0rg49APz/f5VSw2fFOHxLeokoUYE20qP6Gi6R8llAnoAKjmmHS3hhCgmUghPU25Uk4fPXWyQk9zmnkofkfEUQTiCsELmY8bxy/3CfTwoGtJBMiOlbMMQoh+UBkhBsYpOmR56gjc+IPtD9R41VzzHtKCw0dSpBJ5ADl5n8qVsGFFfdJEA3Hlt5Gi+Dwcgg3HM+NCdpmRv32tL3pzmV1R7KMf2rIvOlQF/Ef0o8wnUnypcypsIZcHQoPzFHcC/CCeorN1TQDbUNtnlKXEjcOpqq9ilJAE/5apHhNHuIMNLgSd9INCs6wmlaTyWke+tSCQOYAfBDeC04Wx8D5z2rKD1A99G8S7Cqyn6Mc50Odgo85T+YrTcwNwZrH1MXZxkDoceifaQ91+KvPplINVp8KlK+5aq00u/nCo0dFFgFwfL86MHCkwtO9AMKuUTzijuSYvUiDWRrGN2kDBB/dKkLt1IWkgiDQ7J8KmDrTzIo06xPnQxrFhCg3G5+dV9kNBm2uUOOMIDxHwmJLrainna16DZR9J62Fhp8a0C2obj9afc5YC0EBUW61nP/p6tepw+lekm08bjTx6KWPLhRK1XLM2bxCAtpQUDVw1hH19/Bq+yURB9PWtB4Z+kVDqAMQQhf4vun9Kx5tK+MWMj7/MIroDy3ITa9gUq5Qao4nLj0kUUbdCgCkgg8xXtZj4muyMIKSs84d7RB0gG1xWdYvD4pg6Qe4DZJ5e+t2cYBofispBvpCvMXpqHXTQDa8bmqQ5YK7nmK9gC02itAQoPYdGv2i2J84j502nK259hI9BVDNskkakWIBsOYpj/AOlFMQ0N2+fmrdoSclZ45jO+GwLi01R4jwAlvVfvAn+1MLuWjUdXPpY+VAM9wC3ilKYTBuTeTOwArXhoOBBodUwzg2ukJQiYjbnVfL82FxCQQeW9SIwJBGoj0F/jXj2EbmdJCvPcnqBRO5wcrt3cpEcrx4U4mBF/Q399HMwwaVggilBtzs1AgbbjrTW7iyU6oMHrSk0ZBtiH6pKzjIikkpJ8v0qfhDJStTiwsgRpUnntuRFx4eFEc2xY2IIPlQTBvPIeLjKSBYQq2oU8ySV8JF0UGSNjuUad4aWhSlBSbKWR4hV4gbehFUWeDUuOrEpQ2m5MFRM3i5tA1GZ+740SezZxSbog87/nRnh7LVqaUsncE+kR8ppX3ieNhJOVePTxA8LNMVhW2nlpSkwDEq59duVFcmW0pJ1bgRHjQDMNRxCxyJMH8qtYZITCedbEjN0Ys5oKDQcaGEYwDwPaptGg/AipMDiZaIn2f1oQ6yQZq3l7oS5pPsqtQJGAtwrxiwUdz7BiG3gqe6kedC8xb7VoFO7e/lTE3kQVgFpQSShRIJ3I3pbyJ7/3HZq2Vb1oWnBAweOPRUkKrBhbT7LqOcH1G4rVmcy7RIM3tS7mWQQypQHsXFL2ScT6XChf3tvA1GuifI2m9EXSvG4ArYMMqUVCR51RyXFymiZIrOjO5gR5W7HlUcIxYdBANjzAMTtMEGPGi68NoSCnr8enntQRhIUg9VRJsD3QE2MTBSCCP4lbTV7BYdCgsFNyHN7/AOZv42O3QGraqDTFzg5xBIvhJCqGUewr+tIPOoFYNKyTImCQZHLn5UES2NSUnUQmQeqpF9R8VhDn8yBXWY4VKEpICikAiJEd7VqJGnc67+QpPQO0sEocX5NjjpeP2UOYCOUKztrEJXCCSDbrbw8L0ztYRQQE6gLX+Un1mh+elLgS4BJMAi0QNfhI/wAxWx6dK4y11pToBCpOgkqvJQpC5No7ym0k9TJtXoXMhjeLPPCqKc1UsXws3DgJEi5kGwJO52GxtvSNmfDqyohoWTvy/ex8ucVrGPZaU5K1aARpmQBN3BJI5dmSAbTPWo0ZHh+8FOhJOsESgE7lwH3gwBKYqRC0U6yixyUKN14JD4WzTE4NOkJKk76VKEeV9jY+FqfeHuLmsUBAUhf4VAif5TsaR84cUHShpvULjUbCLnpJABPjtegrGMdZACmivvFMhQAOokWHQmL7S0joQVJvZ8M3eFg+iaEXbn4ba/vmVtfaiJkR5ivS4Oo3j1PLzuPfWXYbik6gH8MrSogSCgnvBaQU92IPaE2gGAesuuHw2GdSohYMysypMgOIV3pPIB8kHYFUeFZsns9kfJd/5tLvh2GifyjTiUneJ39OtVltjUEhQ1EEgdQIv5d4e+vMRliXHA4oqNk92QUwFoc2I5qbT8fTnB5QhpYUkqsnSAdMey2mZCQdmUWmN/TMdBpC2y47q4rqhU2uUIzPKEOkgwlQuSk3gTe2/snxtS1mXCCgfs3EqMqABlPeTq1Ab7aFe6nj/Am9ASZMICAe7ISAtO+neFmTzgVy/wAPtrKjKhq1yO7H2nbA7pkWxC7bWG95bhfpYsCU/T/CvY8Vnh4LfKZ1IHXeRIn1musLwAoxrdPiAmD8b09YvJU98lMhZJJBFipDiLSDAAdWR0Phaq+JaQ4qVEmxGmREGSbEb3HuFXOsZdCQjx7vCiweqBM8G4du5SVHqozf5A3BoTi2NKS2blJgXiQTIg05BkJJgXUoqJ8ypUdYlSo86HZzlaXk7wobH8jFLx6sMm/UXN8SuaQMJRxuF1TpSJnmb2FxHL+9BmWXQY8Ae91PL+tGn2ShQCxeNid48f3vVZwgAEkcgIg8+vhW0xzSMIiHPuLU2vTCVhKinUN1Jtp89/hWhcNYpD+XHECEJ7M65MBCkiFJM7AGSJ5EdaQ34WFRyJ7u02386OcHcRDDIxAUkQ4mQD+KNJMeImi7Yq+IOL454VXFw/Ss4bw5W6VCdI67/GpVtgGT4eHuq+hsgX5m3lVR8m1xafeedOh+4qH5UDipO58Rvymvgq4PlXztom56VIhq4omKV4f1V5J2yLMCGiCdxt4c6Vc7ToxKXGxAkH41cYxJCBG6fiOlRvvl6/NPLwpZrtp4whEWtNw+IStm9wtHzFYrm7eh1UfdUfga0PLMaVshKVEEDbw8KReJ8P2bpIMhXWjQybnAKpbtTxwLxGFgJVvsadCo1gmTZqWnkqBsSK1pnikaRfkPlWZrNO6B9t4K1oXidlnkcolhVG4H7mmVnBFISr30uZemX0jqadcyTpbEeFF1ELT8Q9Fi7uigcy5IMxXweR7C+fKJ+8lPzWmusvfKkweU/Co8bhR7fNN97HvJVBHMakJPp0JnyfZxxaj4l7UUeBQHM2di04gp1DZQIMlAgRz+0R/uFEHGWwhKkqTqJCQAQSVEpTFj1Wn0IPOrGFwiFNhSQQU6QLn7nZRz/wDoa9x6mpMFgWgEgJKdMQAYHdKVJBA9oAoTEztzr1Hs+WCS4QXHGLXEtGcoOMcFpCVJM6tJggHUppY03B3bWv3yDVsIw61XOlMEqGoAQp1ahPgHA5sQe6ZqfNstCQXBuB1IgAKsIi3fV77RQnAvNaUpUgke8SFLVMG27rnLZZHSNEPbE4RucVILSLFrrFZGkKKkq7gOlRJBBJJRpJFgQpZFhufCwvO8pUpU9wwsHuqBhYVIFjvKiPWjGLdVJWg6Qpeoj+IFJBtsQUpPpeaXOKWHklshYCTCdPeiLwN5AEmINpqHSAjkqWyEdSl/NnMSqAhsaQUqCgoGQkIIO+0NoM7QJtep3s3fa7PU2DOgQkydUIKRc3MIbvBFudRqzVbb2hwJUg7hIIsqTa/8avKbbCLnEyk6EraGlWpKu9e4tyPSi9o0t5Kc04j3DfeUzZRx+BpRiGCygaUBY0lI+6AUp2EiJAgQRaKams0bUkKCoSUlQUbDSCBM8rkb7XmIrDM1ztzRpUlEC9gfxa4udpr7B8dO3GhGk7p70GQAZhXQD3TvesqX2Tp5SXtJygymK6aKW8HFIBA1pk2HeF7kdeoI87V026FAFJBBuCLgjqKVODc/axwK+yKHW1FSpOpOpekkpJ2BKEmIEEW3NM2HwwbASmY6T4k2Gwuo7dAOVeX1kcENsaXbgeDX4QKFYU81C7hUK9pN+osfhUlfVmdqQopC38pWPYUFeB394qm8kp3BB8f1pgFekSINx40QTjqupJuMw5dEOpsLjaffNBMbwpP+Wr0P686f8TkyFXTKT4be6hGKw+hUGD0j+u1aEOqc39BU3SQnOFn0z3SR/DH5Gh7mVPAmG1if4TWkKXUDrtaDPaEnUBSSVmbuUOQJSR4EERvHpY1GnIHdu7HWfMfMGnzGuzbSL/2/OqjLKRJA/d9um5rSZr+7kKe6ldjhXmpXuE+O9c4vItBBRcX9+002qQOn73ofjmQUGLeXgI+Vqlms3O71qzC0G0ufVVAcrc+tQuYVxCtaInpO88q7wjhC4k1bzNogSFETWmNtqHlocVXwj7iFXgTFpuJMSPD9KFZ9qecASRIAuTY6jCY8STVXE9omdLiuXM8tqGLzB2Se0VN+Z5xPyHupuKFt7ghOe2qypHcqWkFUp7one9gCREbgKT76e8G+wW0EqElKSb8yBWeIzNwJWiZC4mbmwA38gKtt5YYHe5Cu1UAkA3OpF0+pEJO0Xa//2Q=="/>
          <p:cNvSpPr>
            <a:spLocks noChangeAspect="1" noChangeArrowheads="1"/>
          </p:cNvSpPr>
          <p:nvPr/>
        </p:nvSpPr>
        <p:spPr bwMode="auto">
          <a:xfrm>
            <a:off x="152400" y="-381000"/>
            <a:ext cx="25336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457200"/>
            <a:ext cx="6858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en-US" sz="2000" dirty="0"/>
          </a:p>
          <a:p>
            <a:pPr algn="ctr">
              <a:defRPr/>
            </a:pPr>
            <a:endParaRPr lang="en-US" sz="2000" dirty="0"/>
          </a:p>
          <a:p>
            <a:pPr algn="ctr">
              <a:defRPr/>
            </a:pPr>
            <a:endParaRPr lang="en-US" sz="14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152" name="Picture 15" descr="Conflict Minerals Projec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0" y="12477750"/>
            <a:ext cx="17145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7" descr="Conflict Minerals Projec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0" y="12477750"/>
            <a:ext cx="17145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9" descr="Conflict Minerals Projec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00" y="12477750"/>
            <a:ext cx="17145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Rectangle 16"/>
          <p:cNvSpPr>
            <a:spLocks noChangeArrowheads="1"/>
          </p:cNvSpPr>
          <p:nvPr/>
        </p:nvSpPr>
        <p:spPr bwMode="auto">
          <a:xfrm>
            <a:off x="0" y="35814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The Conflict Minerals Project</a:t>
            </a:r>
          </a:p>
        </p:txBody>
      </p:sp>
      <p:sp>
        <p:nvSpPr>
          <p:cNvPr id="6156" name="TextBox 17"/>
          <p:cNvSpPr txBox="1">
            <a:spLocks noChangeArrowheads="1"/>
          </p:cNvSpPr>
          <p:nvPr/>
        </p:nvSpPr>
        <p:spPr bwMode="auto">
          <a:xfrm>
            <a:off x="0" y="5257800"/>
            <a:ext cx="533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EDISON STATE COLLEGE, LEE CAMPUS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953</TotalTime>
  <Words>74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         Conflict in The Congo                 February 10, 2012</vt:lpstr>
    </vt:vector>
  </TitlesOfParts>
  <Company>Chiquita Brands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Mueller</dc:creator>
  <cp:lastModifiedBy>IT</cp:lastModifiedBy>
  <cp:revision>41</cp:revision>
  <dcterms:created xsi:type="dcterms:W3CDTF">2011-12-05T13:44:04Z</dcterms:created>
  <dcterms:modified xsi:type="dcterms:W3CDTF">2012-02-01T13:08:40Z</dcterms:modified>
</cp:coreProperties>
</file>