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41DACD9-9D21-425F-BCED-17CD551D1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93556-FAB4-4E08-9DC1-56770C02F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4BEAD-DD32-451D-9F25-332BD233A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708C-18E8-4940-A23E-0F463301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82575B-9B17-495B-B050-36F19784F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3FAC7D-0B3E-41F5-A85B-B0E77150D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9A6181-9793-458C-A92D-074608C93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637043-8FB8-446B-82C2-E604E8546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0E372-9903-410E-93BD-6E4C0FE78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D3F6FE-2FAF-4838-BB35-BE91A0D24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24DCB2C-7EA1-47A1-AEB4-CBA84DF39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15BED19-D18F-408D-B8E2-A9D1E3C1A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NLN 2009</a:t>
            </a:r>
            <a:br>
              <a:rPr lang="en-US" smtClean="0"/>
            </a:br>
            <a:r>
              <a:rPr lang="en-US" smtClean="0"/>
              <a:t>Standard 3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US" smtClean="0"/>
              <a:t>Edison State College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Centralized</a:t>
            </a:r>
          </a:p>
          <a:p>
            <a:r>
              <a:rPr lang="en-US" smtClean="0"/>
              <a:t>Work in Progress</a:t>
            </a:r>
          </a:p>
          <a:p>
            <a:r>
              <a:rPr lang="en-US" smtClean="0"/>
              <a:t>Students go to Advising first</a:t>
            </a:r>
          </a:p>
          <a:p>
            <a:r>
              <a:rPr lang="en-US" smtClean="0"/>
              <a:t>Prospective nursing students come to orientations </a:t>
            </a:r>
          </a:p>
          <a:p>
            <a:r>
              <a:rPr lang="en-US" smtClean="0"/>
              <a:t>Program advising is within the nursing program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Advising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88.2% Female</a:t>
            </a:r>
          </a:p>
          <a:p>
            <a:r>
              <a:rPr lang="en-US" smtClean="0"/>
              <a:t>General student population: 59.8% female</a:t>
            </a:r>
          </a:p>
          <a:p>
            <a:pPr>
              <a:buFontTx/>
              <a:buNone/>
            </a:pPr>
            <a:r>
              <a:rPr lang="en-US" smtClean="0"/>
              <a:t>	</a:t>
            </a:r>
            <a:r>
              <a:rPr lang="en-US" u="sng" smtClean="0"/>
              <a:t>Edison</a:t>
            </a:r>
            <a:r>
              <a:rPr lang="en-US" smtClean="0"/>
              <a:t>				</a:t>
            </a:r>
            <a:r>
              <a:rPr lang="en-US" u="sng" smtClean="0"/>
              <a:t>Nursing</a:t>
            </a:r>
          </a:p>
          <a:p>
            <a:pPr>
              <a:buFontTx/>
              <a:buNone/>
            </a:pPr>
            <a:r>
              <a:rPr lang="en-US" smtClean="0"/>
              <a:t>66.9% white			69% white</a:t>
            </a:r>
          </a:p>
          <a:p>
            <a:pPr>
              <a:buFontTx/>
              <a:buNone/>
            </a:pPr>
            <a:r>
              <a:rPr lang="en-US" smtClean="0"/>
              <a:t>10.7% black			14.6% black</a:t>
            </a:r>
          </a:p>
          <a:p>
            <a:pPr>
              <a:buFontTx/>
              <a:buNone/>
            </a:pPr>
            <a:r>
              <a:rPr lang="en-US" smtClean="0"/>
              <a:t>18% hispanic			11.9% hispanic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Student Demographics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SOAR</a:t>
            </a:r>
          </a:p>
          <a:p>
            <a:pPr>
              <a:lnSpc>
                <a:spcPct val="90000"/>
              </a:lnSpc>
            </a:pPr>
            <a:r>
              <a:rPr lang="en-US" smtClean="0"/>
              <a:t>Child Care vouchers</a:t>
            </a:r>
          </a:p>
          <a:p>
            <a:pPr>
              <a:lnSpc>
                <a:spcPct val="90000"/>
              </a:lnSpc>
            </a:pPr>
            <a:r>
              <a:rPr lang="en-US" smtClean="0"/>
              <a:t>TRIO: First generation low income program</a:t>
            </a:r>
          </a:p>
          <a:p>
            <a:pPr>
              <a:lnSpc>
                <a:spcPct val="90000"/>
              </a:lnSpc>
            </a:pPr>
            <a:r>
              <a:rPr lang="en-US" smtClean="0"/>
              <a:t>Displaced homemaker</a:t>
            </a:r>
          </a:p>
          <a:p>
            <a:pPr>
              <a:lnSpc>
                <a:spcPct val="90000"/>
              </a:lnSpc>
            </a:pPr>
            <a:r>
              <a:rPr lang="en-US" smtClean="0"/>
              <a:t>Rapid recovery</a:t>
            </a:r>
          </a:p>
          <a:p>
            <a:pPr>
              <a:lnSpc>
                <a:spcPct val="90000"/>
              </a:lnSpc>
            </a:pPr>
            <a:r>
              <a:rPr lang="en-US" smtClean="0"/>
              <a:t>Tutoring Center</a:t>
            </a:r>
          </a:p>
          <a:p>
            <a:pPr>
              <a:lnSpc>
                <a:spcPct val="90000"/>
              </a:lnSpc>
            </a:pPr>
            <a:r>
              <a:rPr lang="en-US" smtClean="0"/>
              <a:t>Upward Bound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Student Support Services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PEP: Peer Enrichment Program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Nursing Student Support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All campuses are patrolled by licensed, uniformed security officers 24 hours/day, 7 days/week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Public Safety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Financial Aid records are kept on Banner, &amp; maintained electronically for 5 years</a:t>
            </a:r>
          </a:p>
          <a:p>
            <a:r>
              <a:rPr lang="en-US" smtClean="0"/>
              <a:t>Nursing Program students’ records are kept on each campus</a:t>
            </a:r>
          </a:p>
          <a:p>
            <a:r>
              <a:rPr lang="en-US" smtClean="0"/>
              <a:t>Those not accepted are kept for 3 years</a:t>
            </a:r>
          </a:p>
          <a:p>
            <a:r>
              <a:rPr lang="en-US" smtClean="0"/>
              <a:t>Graduated students’ records are kept 5 years on each campus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Financial Aid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Pell Grant</a:t>
            </a:r>
          </a:p>
          <a:p>
            <a:pPr>
              <a:lnSpc>
                <a:spcPct val="90000"/>
              </a:lnSpc>
            </a:pPr>
            <a:r>
              <a:rPr lang="en-US" smtClean="0"/>
              <a:t>Academic Competitiveness Grant</a:t>
            </a:r>
          </a:p>
          <a:p>
            <a:pPr>
              <a:lnSpc>
                <a:spcPct val="90000"/>
              </a:lnSpc>
            </a:pPr>
            <a:r>
              <a:rPr lang="en-US" smtClean="0"/>
              <a:t>Federal Supplemental Opportunity Grant</a:t>
            </a:r>
          </a:p>
          <a:p>
            <a:pPr>
              <a:lnSpc>
                <a:spcPct val="90000"/>
              </a:lnSpc>
            </a:pPr>
            <a:r>
              <a:rPr lang="en-US" smtClean="0"/>
              <a:t>Federal Work Study</a:t>
            </a:r>
          </a:p>
          <a:p>
            <a:pPr>
              <a:lnSpc>
                <a:spcPct val="90000"/>
              </a:lnSpc>
            </a:pPr>
            <a:r>
              <a:rPr lang="en-US" smtClean="0"/>
              <a:t>Federal Family Education Loan Programs</a:t>
            </a:r>
          </a:p>
          <a:p>
            <a:pPr>
              <a:lnSpc>
                <a:spcPct val="90000"/>
              </a:lnSpc>
            </a:pPr>
            <a:r>
              <a:rPr lang="en-US" smtClean="0"/>
              <a:t>Stafford Loans</a:t>
            </a:r>
          </a:p>
          <a:p>
            <a:pPr>
              <a:lnSpc>
                <a:spcPct val="90000"/>
              </a:lnSpc>
            </a:pPr>
            <a:r>
              <a:rPr lang="en-US" smtClean="0"/>
              <a:t>Many nursing scholarships from the Foundation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Financial Aid Options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Handbook</a:t>
            </a:r>
          </a:p>
          <a:p>
            <a:r>
              <a:rPr lang="en-US" smtClean="0"/>
              <a:t>Web site</a:t>
            </a:r>
          </a:p>
          <a:p>
            <a:r>
              <a:rPr lang="en-US" smtClean="0"/>
              <a:t>Orientations</a:t>
            </a:r>
          </a:p>
          <a:p>
            <a:r>
              <a:rPr lang="en-US" smtClean="0"/>
              <a:t>CE6 in courses</a:t>
            </a:r>
          </a:p>
          <a:p>
            <a:r>
              <a:rPr lang="en-US" smtClean="0"/>
              <a:t>Email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/>
              <a:t>How are Changes in Policy Communicated?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Course Leaders communicate textbook choice to Associate Director  to Director to Staff Assistant to order</a:t>
            </a:r>
          </a:p>
          <a:p>
            <a:r>
              <a:rPr lang="en-US" smtClean="0"/>
              <a:t>Course Leaders ensure all requirements are the same across campuses</a:t>
            </a:r>
          </a:p>
          <a:p>
            <a:r>
              <a:rPr lang="en-US" smtClean="0"/>
              <a:t>Courses keep testbanks among them.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Course Outcomes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Graduations (Retention)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mtClean="0"/>
              <a:t>Students</a:t>
            </a:r>
          </a:p>
          <a:p>
            <a:pPr algn="ctr">
              <a:buFontTx/>
              <a:buNone/>
            </a:pPr>
            <a:endParaRPr lang="en-US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Standard 3</a:t>
            </a:r>
          </a:p>
        </p:txBody>
      </p:sp>
      <p:pic>
        <p:nvPicPr>
          <p:cNvPr id="10244" name="Picture 4" descr="MPj0439402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057400"/>
            <a:ext cx="7924800" cy="457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Hiring History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NLN</a:t>
            </a:r>
          </a:p>
          <a:p>
            <a:r>
              <a:rPr lang="en-US" smtClean="0"/>
              <a:t>PBDS</a:t>
            </a:r>
          </a:p>
          <a:p>
            <a:r>
              <a:rPr lang="en-US" smtClean="0"/>
              <a:t>Employer Survey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Outside Evaluation of Students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Where are they located?</a:t>
            </a:r>
          </a:p>
          <a:p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r>
              <a:rPr lang="en-US" smtClean="0"/>
              <a:t>How are they congruent with school mission?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Student Policies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How are Nursing Policies different from College policies?</a:t>
            </a:r>
          </a:p>
          <a:p>
            <a:r>
              <a:rPr lang="en-US" smtClean="0"/>
              <a:t>How is this justified?</a:t>
            </a:r>
          </a:p>
          <a:p>
            <a:r>
              <a:rPr lang="en-US" smtClean="0"/>
              <a:t>How are the program goals supportive or not of the policies?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Student Policies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Selected Admission vs. Open admission</a:t>
            </a:r>
          </a:p>
          <a:p>
            <a:r>
              <a:rPr lang="en-US" smtClean="0"/>
              <a:t>Progress through the program, grade requirements</a:t>
            </a:r>
          </a:p>
          <a:p>
            <a:r>
              <a:rPr lang="en-US" smtClean="0"/>
              <a:t>Grading</a:t>
            </a:r>
          </a:p>
          <a:p>
            <a:endParaRPr lang="en-US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How Policies are Different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Background checks/ethical behavior</a:t>
            </a:r>
          </a:p>
          <a:p>
            <a:r>
              <a:rPr lang="en-US" smtClean="0"/>
              <a:t>Recruitment and advising</a:t>
            </a:r>
          </a:p>
          <a:p>
            <a:r>
              <a:rPr lang="en-US" smtClean="0"/>
              <a:t>Nursing Transfer policies</a:t>
            </a:r>
          </a:p>
          <a:p>
            <a:r>
              <a:rPr lang="en-US" smtClean="0"/>
              <a:t>Disabilities vs. minimum requirements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How Policies are Different..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Articulation</a:t>
            </a:r>
          </a:p>
          <a:p>
            <a:r>
              <a:rPr lang="en-US" smtClean="0"/>
              <a:t>Distance Learning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How Policies are Different…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HESI  70% or higher</a:t>
            </a:r>
          </a:p>
          <a:p>
            <a:r>
              <a:rPr lang="en-US" smtClean="0"/>
              <a:t>Cum GPA 2.75 or higher in pre/corequisite courses</a:t>
            </a:r>
          </a:p>
          <a:p>
            <a:r>
              <a:rPr lang="en-US" smtClean="0"/>
              <a:t>College Algebra or Statistics and A &amp; P I</a:t>
            </a:r>
          </a:p>
          <a:p>
            <a:r>
              <a:rPr lang="en-US" smtClean="0"/>
              <a:t>Transcripts</a:t>
            </a:r>
          </a:p>
          <a:p>
            <a:r>
              <a:rPr lang="en-US" smtClean="0"/>
              <a:t>Pre-Admission Orientation</a:t>
            </a:r>
          </a:p>
          <a:p>
            <a:r>
              <a:rPr lang="en-US" smtClean="0"/>
              <a:t>$15.00 admission fee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/>
              <a:t>Basic Program: Admission Criteria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GPA 2.75 in general education courses</a:t>
            </a:r>
          </a:p>
          <a:p>
            <a:r>
              <a:rPr lang="en-US" smtClean="0"/>
              <a:t>College Algebra or Statistics, A &amp; P I &amp; II, ENC 1101</a:t>
            </a:r>
          </a:p>
          <a:p>
            <a:r>
              <a:rPr lang="en-US" smtClean="0"/>
              <a:t>LPN, Certified Paramedic, FL Respiratory Therapy Licensor or Registration for CVT</a:t>
            </a:r>
          </a:p>
          <a:p>
            <a:r>
              <a:rPr lang="en-US" smtClean="0"/>
              <a:t>Mobility Test if graduated &gt; 5 years prior</a:t>
            </a:r>
          </a:p>
          <a:p>
            <a:r>
              <a:rPr lang="en-US" smtClean="0"/>
              <a:t>Cert Nur Aid for CVT, RT or Paramedic</a:t>
            </a:r>
          </a:p>
          <a:p>
            <a:r>
              <a:rPr lang="en-US" smtClean="0"/>
              <a:t>HESI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AP Program: Admission Criteria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403</Words>
  <Application>Microsoft Office PowerPoint</Application>
  <PresentationFormat>On-screen Show (4:3)</PresentationFormat>
  <Paragraphs>93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Lucida Sans Unicode</vt:lpstr>
      <vt:lpstr>Wingdings 3</vt:lpstr>
      <vt:lpstr>Verdana</vt:lpstr>
      <vt:lpstr>Wingdings 2</vt:lpstr>
      <vt:lpstr>Calibri</vt:lpstr>
      <vt:lpstr>Concourse</vt:lpstr>
      <vt:lpstr>NLN 2009 Standard 3</vt:lpstr>
      <vt:lpstr>Standard 3</vt:lpstr>
      <vt:lpstr>Student Policies</vt:lpstr>
      <vt:lpstr>Student Policies</vt:lpstr>
      <vt:lpstr>How Policies are Different</vt:lpstr>
      <vt:lpstr>How Policies are Different..</vt:lpstr>
      <vt:lpstr>How Policies are Different…</vt:lpstr>
      <vt:lpstr>Basic Program: Admission Criteria</vt:lpstr>
      <vt:lpstr>AP Program: Admission Criteria</vt:lpstr>
      <vt:lpstr>Advising</vt:lpstr>
      <vt:lpstr>Student Demographics</vt:lpstr>
      <vt:lpstr>Student Support Services</vt:lpstr>
      <vt:lpstr>Nursing Student Support</vt:lpstr>
      <vt:lpstr>Public Safety</vt:lpstr>
      <vt:lpstr>Financial Aid</vt:lpstr>
      <vt:lpstr>Financial Aid Options</vt:lpstr>
      <vt:lpstr>How are Changes in Policy Communicated?</vt:lpstr>
      <vt:lpstr>Course Outcomes</vt:lpstr>
      <vt:lpstr>Graduations (Retention)</vt:lpstr>
      <vt:lpstr>Hiring History</vt:lpstr>
      <vt:lpstr>Outside Evaluation of Students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NLN 2009 Standard 3</dc:title>
  <dc:creator>Mary Lewis</dc:creator>
  <cp:lastModifiedBy>Kathie DiLascio</cp:lastModifiedBy>
  <cp:revision>3</cp:revision>
  <dcterms:created xsi:type="dcterms:W3CDTF">2009-09-16T01:07:14Z</dcterms:created>
  <dcterms:modified xsi:type="dcterms:W3CDTF">2009-09-30T16:55:21Z</dcterms:modified>
</cp:coreProperties>
</file>