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842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1AE7-22FF-47C5-965C-C36839522327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7A61-E21B-40C1-A26D-1927722B5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1AE7-22FF-47C5-965C-C36839522327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7A61-E21B-40C1-A26D-1927722B5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1AE7-22FF-47C5-965C-C36839522327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7A61-E21B-40C1-A26D-1927722B5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1AE7-22FF-47C5-965C-C36839522327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7A61-E21B-40C1-A26D-1927722B5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1AE7-22FF-47C5-965C-C36839522327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7A61-E21B-40C1-A26D-1927722B5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1AE7-22FF-47C5-965C-C36839522327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7A61-E21B-40C1-A26D-1927722B5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1AE7-22FF-47C5-965C-C36839522327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7A61-E21B-40C1-A26D-1927722B5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1AE7-22FF-47C5-965C-C36839522327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7A61-E21B-40C1-A26D-1927722B5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1AE7-22FF-47C5-965C-C36839522327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7A61-E21B-40C1-A26D-1927722B5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1AE7-22FF-47C5-965C-C36839522327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7A61-E21B-40C1-A26D-1927722B5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1AE7-22FF-47C5-965C-C36839522327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7A61-E21B-40C1-A26D-1927722B5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91AE7-22FF-47C5-965C-C36839522327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17A61-E21B-40C1-A26D-1927722B5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 descr="student-p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23636" y="2066185"/>
            <a:ext cx="1729651" cy="2714081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133725" y="6241582"/>
            <a:ext cx="4226240" cy="411009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chemeClr val="bg1"/>
                </a:solidFill>
              </a:rPr>
              <a:t>Test Proctoring from Other Institutions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52399" y="5470301"/>
            <a:ext cx="4928005" cy="40529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89599" y="3398162"/>
            <a:ext cx="4177601" cy="43695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6" name="Rectangle 15"/>
          <p:cNvSpPr/>
          <p:nvPr/>
        </p:nvSpPr>
        <p:spPr>
          <a:xfrm>
            <a:off x="84174" y="781443"/>
            <a:ext cx="6628052" cy="65136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561" y="0"/>
            <a:ext cx="6486639" cy="57786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6561" y="-12530"/>
            <a:ext cx="6486639" cy="52322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TESTING CENTER – ROOMS B-107 &amp; B-109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61" y="957814"/>
            <a:ext cx="679143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FSW On-line &amp; Make-Up Tests - Room B-107 </a:t>
            </a:r>
          </a:p>
          <a:p>
            <a:r>
              <a:rPr lang="en-US" sz="3200" b="1" dirty="0" smtClean="0"/>
              <a:t>     </a:t>
            </a:r>
            <a:r>
              <a:rPr lang="en-US" sz="3200" b="1" u="sng" dirty="0" smtClean="0"/>
              <a:t>No Appointment Necessary</a:t>
            </a:r>
            <a:endParaRPr lang="en-US" sz="3200" b="1" u="sng" dirty="0"/>
          </a:p>
          <a:p>
            <a:pPr lvl="1"/>
            <a:r>
              <a:rPr lang="en-US" dirty="0" smtClean="0"/>
              <a:t>Wednesday - 2:00 pm – 7:00 pm</a:t>
            </a:r>
          </a:p>
          <a:p>
            <a:pPr lvl="1"/>
            <a:r>
              <a:rPr lang="en-US" dirty="0" smtClean="0"/>
              <a:t>Thursday - 1:00 pm – 7:00 pm</a:t>
            </a:r>
          </a:p>
          <a:p>
            <a:pPr lvl="1"/>
            <a:r>
              <a:rPr lang="en-US" dirty="0" smtClean="0"/>
              <a:t>Friday - 11:00 am – 4:00 pm</a:t>
            </a:r>
          </a:p>
          <a:p>
            <a:pPr lvl="1"/>
            <a:r>
              <a:rPr lang="en-US" dirty="0" smtClean="0"/>
              <a:t>Saturday - 9:00 am – 1:00 pm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52399" y="6633457"/>
            <a:ext cx="6724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By appointment only  </a:t>
            </a:r>
            <a:r>
              <a:rPr lang="en-US" dirty="0" smtClean="0"/>
              <a:t>941.637.5632   Room B-109 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140349" y="5354479"/>
            <a:ext cx="5117451" cy="963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Adaptive Services (Special  Accommodations)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 By appointment only   </a:t>
            </a:r>
            <a:r>
              <a:rPr lang="en-US" dirty="0" smtClean="0"/>
              <a:t>941.637.5632  Room B-109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52399" y="7037730"/>
            <a:ext cx="2133600" cy="422886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chemeClr val="bg1"/>
                </a:solidFill>
              </a:rPr>
              <a:t>CLEP Information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561" y="7460616"/>
            <a:ext cx="519123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  Applications &amp; information outside room B-109</a:t>
            </a:r>
          </a:p>
          <a:p>
            <a:r>
              <a:rPr lang="en-US" dirty="0" smtClean="0"/>
              <a:t>  </a:t>
            </a:r>
            <a:r>
              <a:rPr lang="en-US" b="1" dirty="0" smtClean="0"/>
              <a:t>Administered </a:t>
            </a:r>
            <a:r>
              <a:rPr lang="en-US" b="1" u="sng" dirty="0" smtClean="0"/>
              <a:t>only</a:t>
            </a:r>
            <a:r>
              <a:rPr lang="en-US" b="1" dirty="0" smtClean="0"/>
              <a:t> @ the Lee Campus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04800" y="8255818"/>
            <a:ext cx="5638801" cy="83099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Testing staff unavailable? 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Please go to Student Services Bldg. J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4175" y="3095579"/>
            <a:ext cx="463946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PERT Test – Room B-109 </a:t>
            </a:r>
          </a:p>
          <a:p>
            <a:r>
              <a:rPr lang="en-US" b="1" dirty="0" smtClean="0">
                <a:solidFill>
                  <a:prstClr val="black"/>
                </a:solidFill>
              </a:rPr>
              <a:t> By </a:t>
            </a:r>
            <a:r>
              <a:rPr lang="en-US" b="1" dirty="0">
                <a:solidFill>
                  <a:prstClr val="black"/>
                </a:solidFill>
              </a:rPr>
              <a:t>appointment </a:t>
            </a:r>
            <a:r>
              <a:rPr lang="en-US" b="1" dirty="0" smtClean="0">
                <a:solidFill>
                  <a:prstClr val="black"/>
                </a:solidFill>
              </a:rPr>
              <a:t>only  *  Register Online </a:t>
            </a:r>
          </a:p>
          <a:p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n-US" b="1" dirty="0" smtClean="0">
                <a:solidFill>
                  <a:prstClr val="black"/>
                </a:solidFill>
              </a:rPr>
              <a:t>       </a:t>
            </a:r>
            <a:r>
              <a:rPr lang="en-US" dirty="0" smtClean="0"/>
              <a:t>Monday – 9:00 am and 1:45 pm </a:t>
            </a:r>
          </a:p>
          <a:p>
            <a:r>
              <a:rPr lang="en-US" dirty="0" smtClean="0"/>
              <a:t>        Tuesday – 9:00 am and 1:45 pm </a:t>
            </a:r>
          </a:p>
          <a:p>
            <a:r>
              <a:rPr lang="en-US" dirty="0" smtClean="0"/>
              <a:t>        Wednesday – 9:00 am and 1:45 pm </a:t>
            </a:r>
          </a:p>
          <a:p>
            <a:r>
              <a:rPr lang="en-US" dirty="0" smtClean="0"/>
              <a:t>        Thursday – 9:00 am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141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Edison State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Edison State College</dc:creator>
  <cp:lastModifiedBy>Christy Gilfert</cp:lastModifiedBy>
  <cp:revision>54</cp:revision>
  <cp:lastPrinted>2013-09-05T17:21:03Z</cp:lastPrinted>
  <dcterms:created xsi:type="dcterms:W3CDTF">2012-08-15T15:50:25Z</dcterms:created>
  <dcterms:modified xsi:type="dcterms:W3CDTF">2016-07-27T17:56:42Z</dcterms:modified>
</cp:coreProperties>
</file>