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8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7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8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8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0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9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1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1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0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5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1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2510-AD89-48F6-B8F8-288C1A920033}" type="datetimeFigureOut">
              <a:rPr lang="en-US" smtClean="0"/>
              <a:pPr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BBCA5-8A82-480A-A136-5AF98964EF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7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e.org/sense/survey/bench_earlyconn.cfm" TargetMode="External"/><Relationship Id="rId2" Type="http://schemas.openxmlformats.org/officeDocument/2006/relationships/hyperlink" Target="http://www.ccsse.org/sens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w.edu/earlyaler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679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of Entering Student Engagement</a:t>
            </a:r>
            <a:br>
              <a:rPr lang="en-US" dirty="0" smtClean="0"/>
            </a:br>
            <a:r>
              <a:rPr lang="en-US" i="1" dirty="0" smtClean="0"/>
              <a:t>SENSE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479" y="3962400"/>
            <a:ext cx="6400800" cy="838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B0F0"/>
                </a:solidFill>
                <a:hlinkClick r:id="rId2"/>
              </a:rPr>
              <a:t>http://www.ccsse.org/sense/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  <a:hlinkClick r:id="rId3"/>
              </a:rPr>
              <a:t>http://www.ccsse.org/sense/survey/bench_earlyconn.cfm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026" name="Picture 2" descr="OfficialLogo_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81599"/>
            <a:ext cx="2845358" cy="128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3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Engaged Learning Items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38458"/>
            <a:ext cx="6781800" cy="523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Clear Academic Plan </a:t>
            </a:r>
            <a:r>
              <a:rPr lang="en-US" smtClean="0"/>
              <a:t>and Pathway Items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87958"/>
            <a:ext cx="7315200" cy="520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4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FSW’s Areas of Highest Engagement in Fall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An </a:t>
            </a:r>
            <a:r>
              <a:rPr lang="en-US" dirty="0"/>
              <a:t>advisor helped me to select a course of study, program, or </a:t>
            </a:r>
            <a:r>
              <a:rPr lang="en-US" dirty="0" smtClean="0"/>
              <a:t>major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Participated </a:t>
            </a:r>
            <a:r>
              <a:rPr lang="en-US" dirty="0"/>
              <a:t>in supplemental </a:t>
            </a:r>
            <a:r>
              <a:rPr lang="en-US" dirty="0" smtClean="0"/>
              <a:t>instruction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Used </a:t>
            </a:r>
            <a:r>
              <a:rPr lang="en-US" dirty="0"/>
              <a:t>an electronic tool to communicate with an instructor about </a:t>
            </a:r>
            <a:r>
              <a:rPr lang="en-US" dirty="0" smtClean="0"/>
              <a:t>coursework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Used </a:t>
            </a:r>
            <a:r>
              <a:rPr lang="en-US" dirty="0"/>
              <a:t>face-to-face </a:t>
            </a:r>
            <a:r>
              <a:rPr lang="en-US" dirty="0" smtClean="0"/>
              <a:t>tutoring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Used </a:t>
            </a:r>
            <a:r>
              <a:rPr lang="en-US" dirty="0"/>
              <a:t>writing, math, or other skill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FSW’s Areas of Lowest Engagement in</a:t>
            </a:r>
            <a:br>
              <a:rPr lang="en-US" dirty="0" smtClean="0"/>
            </a:br>
            <a:r>
              <a:rPr lang="en-US" dirty="0" smtClean="0"/>
              <a:t>Fall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instructors at this college want me </a:t>
            </a:r>
            <a:r>
              <a:rPr lang="en-US"/>
              <a:t>to </a:t>
            </a:r>
            <a:r>
              <a:rPr lang="en-US" smtClean="0"/>
              <a:t>succeed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At </a:t>
            </a:r>
            <a:r>
              <a:rPr lang="en-US" dirty="0"/>
              <a:t>least one other student whom I did not previously know learned my </a:t>
            </a:r>
            <a:r>
              <a:rPr lang="en-US" dirty="0" smtClean="0"/>
              <a:t>name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At </a:t>
            </a:r>
            <a:r>
              <a:rPr lang="en-US" dirty="0"/>
              <a:t>least one instructor learned my </a:t>
            </a:r>
            <a:r>
              <a:rPr lang="en-US" dirty="0" smtClean="0"/>
              <a:t>name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Used </a:t>
            </a:r>
            <a:r>
              <a:rPr lang="en-US" dirty="0"/>
              <a:t>computer </a:t>
            </a:r>
            <a:r>
              <a:rPr lang="en-US" dirty="0" smtClean="0"/>
              <a:t>lab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Learned </a:t>
            </a:r>
            <a:r>
              <a:rPr lang="en-US" dirty="0"/>
              <a:t>to improve my study skills within a class, or </a:t>
            </a:r>
            <a:r>
              <a:rPr lang="en-US" dirty="0" smtClean="0"/>
              <a:t>through </a:t>
            </a:r>
            <a:r>
              <a:rPr lang="en-US" dirty="0"/>
              <a:t>another experience at this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faculty support engagement?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Learn students names and use names for positive reinforcement.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Provide students opportunities to engage in discussion and problem-solving in pairs and groups.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Help students locate the Academic Support Centers and Peer Tutoring.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Teach and model discipline-specific study strategies.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the Early Alert System. </a:t>
            </a:r>
            <a:r>
              <a:rPr lang="en-US" dirty="0" smtClean="0">
                <a:hlinkClick r:id="rId2"/>
              </a:rPr>
              <a:t>https://www.fsw.edu/earlyalert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184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Survey of Entering Student Engagement SENSE</vt:lpstr>
      <vt:lpstr>Engaged Learning Items</vt:lpstr>
      <vt:lpstr>Clear Academic Plan and Pathway Items</vt:lpstr>
      <vt:lpstr>FSW’s Areas of Highest Engagement in Fall 2013</vt:lpstr>
      <vt:lpstr>FSW’s Areas of Lowest Engagement in Fall 2013</vt:lpstr>
      <vt:lpstr>How can faculty support engagement?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of Entering Student Engagement SENSE</dc:title>
  <dc:creator>Edison</dc:creator>
  <cp:lastModifiedBy>Kathy Clark</cp:lastModifiedBy>
  <cp:revision>10</cp:revision>
  <dcterms:created xsi:type="dcterms:W3CDTF">2014-08-16T23:30:21Z</dcterms:created>
  <dcterms:modified xsi:type="dcterms:W3CDTF">2014-08-29T17:19:08Z</dcterms:modified>
</cp:coreProperties>
</file>