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4662" autoAdjust="0"/>
  </p:normalViewPr>
  <p:slideViewPr>
    <p:cSldViewPr>
      <p:cViewPr varScale="1">
        <p:scale>
          <a:sx n="59" d="100"/>
          <a:sy n="59" d="100"/>
        </p:scale>
        <p:origin x="-1974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2EFD3-0091-4E91-A611-0CBBCAB7FFBE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940AA-8047-40F9-A484-90EC9B1809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lame.jpg"/>
          <p:cNvPicPr>
            <a:picLocks noChangeAspect="1"/>
          </p:cNvPicPr>
          <p:nvPr/>
        </p:nvPicPr>
        <p:blipFill>
          <a:blip r:embed="rId2" cstate="print"/>
          <a:srcRect l="30000" t="2778" r="31111" b="8334"/>
          <a:stretch>
            <a:fillRect/>
          </a:stretch>
        </p:blipFill>
        <p:spPr>
          <a:xfrm>
            <a:off x="0" y="7010400"/>
            <a:ext cx="1166813" cy="2133600"/>
          </a:xfrm>
          <a:prstGeom prst="rect">
            <a:avLst/>
          </a:prstGeom>
        </p:spPr>
      </p:pic>
      <p:pic>
        <p:nvPicPr>
          <p:cNvPr id="5" name="Picture 4" descr="flame.jpg"/>
          <p:cNvPicPr>
            <a:picLocks noChangeAspect="1"/>
          </p:cNvPicPr>
          <p:nvPr/>
        </p:nvPicPr>
        <p:blipFill>
          <a:blip r:embed="rId3" cstate="print"/>
          <a:srcRect l="30000" t="2778" r="31111" b="8334"/>
          <a:stretch>
            <a:fillRect/>
          </a:stretch>
        </p:blipFill>
        <p:spPr>
          <a:xfrm>
            <a:off x="1295400" y="6934200"/>
            <a:ext cx="1208485" cy="2209800"/>
          </a:xfrm>
          <a:prstGeom prst="rect">
            <a:avLst/>
          </a:prstGeom>
        </p:spPr>
      </p:pic>
      <p:pic>
        <p:nvPicPr>
          <p:cNvPr id="6" name="Picture 5" descr="flame.jpg"/>
          <p:cNvPicPr>
            <a:picLocks noChangeAspect="1"/>
          </p:cNvPicPr>
          <p:nvPr/>
        </p:nvPicPr>
        <p:blipFill>
          <a:blip r:embed="rId4" cstate="print"/>
          <a:srcRect l="30000" t="2778" r="31111" b="8334"/>
          <a:stretch>
            <a:fillRect/>
          </a:stretch>
        </p:blipFill>
        <p:spPr>
          <a:xfrm>
            <a:off x="2667000" y="6914606"/>
            <a:ext cx="1219200" cy="2229394"/>
          </a:xfrm>
          <a:prstGeom prst="rect">
            <a:avLst/>
          </a:prstGeom>
        </p:spPr>
      </p:pic>
      <p:pic>
        <p:nvPicPr>
          <p:cNvPr id="7" name="Picture 6" descr="flame.jpg"/>
          <p:cNvPicPr>
            <a:picLocks noChangeAspect="1"/>
          </p:cNvPicPr>
          <p:nvPr/>
        </p:nvPicPr>
        <p:blipFill>
          <a:blip r:embed="rId2" cstate="print"/>
          <a:srcRect l="30000" t="2778" r="31111" b="8334"/>
          <a:stretch>
            <a:fillRect/>
          </a:stretch>
        </p:blipFill>
        <p:spPr>
          <a:xfrm>
            <a:off x="4267199" y="7010401"/>
            <a:ext cx="1166813" cy="2133600"/>
          </a:xfrm>
          <a:prstGeom prst="rect">
            <a:avLst/>
          </a:prstGeom>
        </p:spPr>
      </p:pic>
      <p:pic>
        <p:nvPicPr>
          <p:cNvPr id="8" name="Picture 7" descr="flame.jpg"/>
          <p:cNvPicPr>
            <a:picLocks noChangeAspect="1"/>
          </p:cNvPicPr>
          <p:nvPr/>
        </p:nvPicPr>
        <p:blipFill>
          <a:blip r:embed="rId2" cstate="print"/>
          <a:srcRect l="30000" t="2778" r="31111" b="8334"/>
          <a:stretch>
            <a:fillRect/>
          </a:stretch>
        </p:blipFill>
        <p:spPr>
          <a:xfrm rot="21413464">
            <a:off x="5647649" y="6864521"/>
            <a:ext cx="1166813" cy="21336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0"/>
            <a:ext cx="6858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Kindle Fires in the Library!!</a:t>
            </a:r>
            <a:endParaRPr lang="en-U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15240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Stop in the library (A-109) and check one out for two weeks at a time!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2209801"/>
            <a:ext cx="6629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Here’s a list of just some of the titles available on the Hendry Glades Center Kindle Fires:</a:t>
            </a:r>
            <a:endParaRPr lang="en-US" i="1" dirty="0" smtClean="0"/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The Casual Vacancy </a:t>
            </a:r>
            <a:r>
              <a:rPr lang="en-US" sz="1400" dirty="0" smtClean="0"/>
              <a:t>by J.K. Rowling</a:t>
            </a:r>
            <a:endParaRPr lang="en-US" sz="1400" dirty="0"/>
          </a:p>
          <a:p>
            <a:pPr>
              <a:buFont typeface="Arial" pitchFamily="34" charset="0"/>
              <a:buChar char="•"/>
            </a:pPr>
            <a:endParaRPr lang="en-US" sz="1400" i="1" dirty="0" smtClean="0"/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The Killer of Little Shepherds: A True Crime Story and the Birth of Forensic Science</a:t>
            </a:r>
            <a:r>
              <a:rPr lang="en-US" sz="1400" dirty="0" smtClean="0"/>
              <a:t> by Douglas Starr</a:t>
            </a:r>
          </a:p>
          <a:p>
            <a:pPr>
              <a:buFont typeface="Arial" pitchFamily="34" charset="0"/>
              <a:buChar char="•"/>
            </a:pPr>
            <a:endParaRPr lang="en-US" sz="1400" i="1" dirty="0" smtClean="0"/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Marie Curie and Her Daughters: The Private Lives of Science's First Family</a:t>
            </a:r>
            <a:r>
              <a:rPr lang="en-US" sz="1400" dirty="0" smtClean="0"/>
              <a:t> by Shelley </a:t>
            </a:r>
            <a:r>
              <a:rPr lang="en-US" sz="1400" dirty="0" err="1" smtClean="0"/>
              <a:t>Emling</a:t>
            </a:r>
            <a:endParaRPr lang="en-US" sz="1400" dirty="0"/>
          </a:p>
          <a:p>
            <a:pPr>
              <a:buFont typeface="Arial" pitchFamily="34" charset="0"/>
              <a:buChar char="•"/>
            </a:pPr>
            <a:endParaRPr lang="en-US" sz="1400" i="1" dirty="0" smtClean="0"/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The Hunger Games Trilogy </a:t>
            </a:r>
            <a:r>
              <a:rPr lang="en-US" sz="1400" dirty="0" smtClean="0"/>
              <a:t>by Suzanne Collins</a:t>
            </a:r>
          </a:p>
          <a:p>
            <a:pPr>
              <a:buFont typeface="Arial" pitchFamily="34" charset="0"/>
              <a:buChar char="•"/>
            </a:pPr>
            <a:endParaRPr lang="en-US" sz="1400" i="1" dirty="0" smtClean="0"/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Steve Jobs </a:t>
            </a:r>
            <a:r>
              <a:rPr lang="en-US" sz="1400" dirty="0" smtClean="0"/>
              <a:t>by </a:t>
            </a:r>
            <a:r>
              <a:rPr lang="en-US" sz="1400" dirty="0" smtClean="0"/>
              <a:t>Walter Isaacson</a:t>
            </a:r>
          </a:p>
          <a:p>
            <a:pPr>
              <a:buFont typeface="Arial" pitchFamily="34" charset="0"/>
              <a:buChar char="•"/>
            </a:pPr>
            <a:endParaRPr lang="en-US" sz="1400" i="1" dirty="0" smtClean="0"/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The Immortal Life of Henrietta Lacks </a:t>
            </a:r>
            <a:r>
              <a:rPr lang="en-US" sz="1400" dirty="0" smtClean="0"/>
              <a:t>by Rebecca </a:t>
            </a:r>
            <a:r>
              <a:rPr lang="en-US" sz="1400" dirty="0" err="1" smtClean="0"/>
              <a:t>Skloot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endParaRPr lang="en-US" sz="1400" i="1" dirty="0" smtClean="0"/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The Manhattan Project: The Birth of the Atomic Bomb in the Words of Its Creators, Eyewitnesses, and Historians </a:t>
            </a:r>
            <a:r>
              <a:rPr lang="en-US" sz="1400" dirty="0" smtClean="0"/>
              <a:t>by </a:t>
            </a:r>
            <a:endParaRPr lang="en-US" sz="1400" dirty="0" smtClean="0"/>
          </a:p>
          <a:p>
            <a:r>
              <a:rPr lang="en-US" sz="1400" dirty="0" smtClean="0"/>
              <a:t>Cynthia C. Kelly and  Richard Rhodes</a:t>
            </a:r>
          </a:p>
          <a:p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Manhunt: The Ten-Year Search for Bin Laden--from 9/11 to </a:t>
            </a:r>
            <a:r>
              <a:rPr lang="en-US" sz="1400" i="1" dirty="0" err="1" smtClean="0"/>
              <a:t>Abbottabad</a:t>
            </a:r>
            <a:r>
              <a:rPr lang="en-US" sz="1400" i="1" dirty="0" smtClean="0"/>
              <a:t> </a:t>
            </a:r>
            <a:r>
              <a:rPr lang="en-US" sz="1400" dirty="0" smtClean="0"/>
              <a:t>by Peter L. Bergen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152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Edison State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</dc:creator>
  <cp:lastModifiedBy>IT</cp:lastModifiedBy>
  <cp:revision>4</cp:revision>
  <dcterms:created xsi:type="dcterms:W3CDTF">2012-10-22T15:12:35Z</dcterms:created>
  <dcterms:modified xsi:type="dcterms:W3CDTF">2012-10-22T15:45:42Z</dcterms:modified>
</cp:coreProperties>
</file>