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B3AF2E-F40D-46E8-B67A-7CCD47BDE669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4F2F48-3D04-4F27-A381-E8C411C67D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Emerging Student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by Steven </a:t>
            </a:r>
            <a:r>
              <a:rPr lang="en-US" dirty="0" err="1" smtClean="0"/>
              <a:t>Kolberg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a mainstay on college campuses.</a:t>
            </a:r>
          </a:p>
          <a:p>
            <a:r>
              <a:rPr lang="en-US" dirty="0" smtClean="0"/>
              <a:t>Very expandable through USB hardware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Wireless Broadband</a:t>
            </a:r>
          </a:p>
          <a:p>
            <a:pPr lvl="1"/>
            <a:r>
              <a:rPr lang="en-US" dirty="0" smtClean="0"/>
              <a:t>Wi-Fi</a:t>
            </a:r>
          </a:p>
          <a:p>
            <a:r>
              <a:rPr lang="en-US" dirty="0" smtClean="0"/>
              <a:t>Have a wide variety of programs available to them, same amount as desktop computers.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8382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27432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738400">
            <a:off x="2133600" y="24384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629408">
            <a:off x="2362200" y="47244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004592">
            <a:off x="609600" y="46482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29718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572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5720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20617422">
            <a:off x="685800" y="12192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847442">
            <a:off x="4495800" y="47244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1430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20507338">
            <a:off x="5791200" y="29718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293660">
            <a:off x="6629400" y="1295400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students 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Handheld Devices</a:t>
            </a:r>
          </a:p>
          <a:p>
            <a:pPr lvl="1"/>
            <a:r>
              <a:rPr lang="en-US" dirty="0" smtClean="0"/>
              <a:t>Smart Phones</a:t>
            </a:r>
          </a:p>
          <a:p>
            <a:pPr lvl="1"/>
            <a:r>
              <a:rPr lang="en-US" dirty="0" smtClean="0"/>
              <a:t>iPods</a:t>
            </a:r>
          </a:p>
          <a:p>
            <a:pPr lvl="1"/>
            <a:r>
              <a:rPr lang="en-US" dirty="0" smtClean="0"/>
              <a:t>Game Systems</a:t>
            </a:r>
          </a:p>
          <a:p>
            <a:r>
              <a:rPr lang="en-US" dirty="0" smtClean="0"/>
              <a:t>Tablet Computers</a:t>
            </a:r>
          </a:p>
          <a:p>
            <a:pPr lvl="1"/>
            <a:r>
              <a:rPr lang="en-US" dirty="0" err="1" smtClean="0"/>
              <a:t>iPads</a:t>
            </a:r>
            <a:endParaRPr lang="en-US" dirty="0" smtClean="0"/>
          </a:p>
          <a:p>
            <a:r>
              <a:rPr lang="en-US" dirty="0" smtClean="0"/>
              <a:t>Laptops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Wireless Devices are out there?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iPhones</a:t>
            </a:r>
            <a:endParaRPr lang="en-US" dirty="0" smtClean="0"/>
          </a:p>
          <a:p>
            <a:r>
              <a:rPr lang="en-US" dirty="0" smtClean="0"/>
              <a:t>iPod Touch</a:t>
            </a:r>
          </a:p>
          <a:p>
            <a:r>
              <a:rPr lang="en-US" dirty="0" smtClean="0"/>
              <a:t>Android enabled phones</a:t>
            </a:r>
          </a:p>
          <a:p>
            <a:r>
              <a:rPr lang="en-US" dirty="0" smtClean="0"/>
              <a:t>PSP</a:t>
            </a:r>
            <a:endParaRPr lang="en-US" dirty="0"/>
          </a:p>
        </p:txBody>
      </p:sp>
      <p:pic>
        <p:nvPicPr>
          <p:cNvPr id="1031" name="Picture 7" descr="F:\staff docs\Steven's Files\Documents\Projects\Emerging Technologies\1591792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29003">
            <a:off x="6244411" y="3721915"/>
            <a:ext cx="2454275" cy="2454275"/>
          </a:xfrm>
          <a:prstGeom prst="rect">
            <a:avLst/>
          </a:prstGeom>
          <a:noFill/>
        </p:spPr>
      </p:pic>
      <p:pic>
        <p:nvPicPr>
          <p:cNvPr id="1033" name="Picture 9" descr="F:\staff docs\Steven's Files\Documents\Projects\Emerging Technologies\ipho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3166">
            <a:off x="3846200" y="4138282"/>
            <a:ext cx="3175845" cy="2508250"/>
          </a:xfrm>
          <a:prstGeom prst="rect">
            <a:avLst/>
          </a:prstGeom>
          <a:noFill/>
        </p:spPr>
      </p:pic>
      <p:pic>
        <p:nvPicPr>
          <p:cNvPr id="1035" name="Picture 11" descr="C:\Documents and Settings\sjkolberg\Desktop\Motorola-Droid-Verizon-Friday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2438400" cy="2438400"/>
          </a:xfrm>
          <a:prstGeom prst="rect">
            <a:avLst/>
          </a:prstGeom>
          <a:noFill/>
        </p:spPr>
      </p:pic>
      <p:pic>
        <p:nvPicPr>
          <p:cNvPr id="1026" name="Picture 2" descr="F:\staff docs\Steven's Files\Documents\Projects\Emerging Technologies\androi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03135">
            <a:off x="6575577" y="1470177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best selling smart phones on the market.</a:t>
            </a:r>
          </a:p>
          <a:p>
            <a:pPr lvl="1"/>
            <a:r>
              <a:rPr lang="en-US" dirty="0" smtClean="0"/>
              <a:t>Has the ability to download applications from iTunes for free or a fee.</a:t>
            </a:r>
          </a:p>
          <a:p>
            <a:pPr lvl="2"/>
            <a:r>
              <a:rPr lang="en-US" dirty="0" smtClean="0"/>
              <a:t>Applications range from games to </a:t>
            </a:r>
            <a:r>
              <a:rPr lang="en-US" dirty="0" err="1" smtClean="0"/>
              <a:t>WorldCat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Access the internet by either Wi-Fi or Data Connection.</a:t>
            </a:r>
          </a:p>
          <a:p>
            <a:pPr lvl="2"/>
            <a:r>
              <a:rPr lang="en-US" dirty="0" smtClean="0"/>
              <a:t>Full Web browsing capabilities</a:t>
            </a:r>
            <a:br>
              <a:rPr lang="en-US" dirty="0" smtClean="0"/>
            </a:br>
            <a:r>
              <a:rPr lang="en-US" dirty="0" smtClean="0"/>
              <a:t>with Safari</a:t>
            </a:r>
          </a:p>
          <a:p>
            <a:pPr lvl="1"/>
            <a:endParaRPr lang="en-US" dirty="0"/>
          </a:p>
        </p:txBody>
      </p:sp>
      <p:pic>
        <p:nvPicPr>
          <p:cNvPr id="7" name="Picture 9" descr="F:\staff docs\Steven's Files\Documents\Projects\Emerging Technologies\iph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67200"/>
            <a:ext cx="3175845" cy="250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iPod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mixture of the </a:t>
            </a:r>
            <a:r>
              <a:rPr lang="en-US" dirty="0" err="1" smtClean="0"/>
              <a:t>iPhone</a:t>
            </a:r>
            <a:r>
              <a:rPr lang="en-US" dirty="0" smtClean="0"/>
              <a:t> and iPod</a:t>
            </a:r>
          </a:p>
          <a:p>
            <a:pPr lvl="1"/>
            <a:r>
              <a:rPr lang="en-US" dirty="0" smtClean="0"/>
              <a:t>No voice or data connection</a:t>
            </a:r>
          </a:p>
          <a:p>
            <a:pPr lvl="1"/>
            <a:r>
              <a:rPr lang="en-US" dirty="0" smtClean="0"/>
              <a:t>Wi-Fi </a:t>
            </a:r>
            <a:r>
              <a:rPr lang="en-US" dirty="0" smtClean="0"/>
              <a:t>enabled</a:t>
            </a:r>
          </a:p>
          <a:p>
            <a:pPr lvl="2"/>
            <a:r>
              <a:rPr lang="en-US" dirty="0" smtClean="0"/>
              <a:t>Web</a:t>
            </a:r>
          </a:p>
          <a:p>
            <a:pPr lvl="2"/>
            <a:r>
              <a:rPr lang="en-US" dirty="0" smtClean="0"/>
              <a:t>Skype</a:t>
            </a:r>
            <a:endParaRPr lang="en-US" dirty="0" smtClean="0"/>
          </a:p>
          <a:p>
            <a:pPr lvl="1"/>
            <a:r>
              <a:rPr lang="en-US" dirty="0" smtClean="0"/>
              <a:t>Music player</a:t>
            </a:r>
          </a:p>
          <a:p>
            <a:pPr lvl="2"/>
            <a:r>
              <a:rPr lang="en-US" dirty="0" smtClean="0"/>
              <a:t>Podcasts</a:t>
            </a:r>
          </a:p>
          <a:p>
            <a:pPr lvl="1"/>
            <a:r>
              <a:rPr lang="en-US" dirty="0" smtClean="0"/>
              <a:t>Download applications</a:t>
            </a:r>
          </a:p>
          <a:p>
            <a:pPr lvl="2"/>
            <a:r>
              <a:rPr lang="en-US" dirty="0" smtClean="0"/>
              <a:t>Same to those available for </a:t>
            </a:r>
            <a:r>
              <a:rPr lang="en-US" dirty="0" err="1" smtClean="0"/>
              <a:t>iPhone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Source smart phone operating system for small devices.</a:t>
            </a:r>
          </a:p>
          <a:p>
            <a:pPr lvl="1"/>
            <a:r>
              <a:rPr lang="en-US" dirty="0" smtClean="0"/>
              <a:t>Fastest growing in popularity</a:t>
            </a:r>
          </a:p>
          <a:p>
            <a:pPr lvl="1"/>
            <a:r>
              <a:rPr lang="en-US" dirty="0" smtClean="0"/>
              <a:t>High Speed performance</a:t>
            </a:r>
          </a:p>
          <a:p>
            <a:pPr lvl="1"/>
            <a:r>
              <a:rPr lang="en-US" dirty="0" smtClean="0"/>
              <a:t>Android App Market</a:t>
            </a:r>
          </a:p>
          <a:p>
            <a:pPr lvl="2"/>
            <a:r>
              <a:rPr lang="en-US" dirty="0" smtClean="0"/>
              <a:t>Anyone can create applications</a:t>
            </a:r>
          </a:p>
          <a:p>
            <a:r>
              <a:rPr lang="en-US" dirty="0" smtClean="0"/>
              <a:t>Google acquired android in 2005</a:t>
            </a:r>
          </a:p>
          <a:p>
            <a:pPr lvl="1"/>
            <a:r>
              <a:rPr lang="en-US" dirty="0" smtClean="0"/>
              <a:t>Native Google Interface</a:t>
            </a:r>
          </a:p>
          <a:p>
            <a:pPr lvl="2"/>
            <a:r>
              <a:rPr lang="en-US" dirty="0" smtClean="0"/>
              <a:t>Can search by voice or even an image</a:t>
            </a:r>
          </a:p>
          <a:p>
            <a:pPr lvl="2"/>
            <a:r>
              <a:rPr lang="en-US" dirty="0" smtClean="0"/>
              <a:t>Google apps</a:t>
            </a:r>
          </a:p>
          <a:p>
            <a:pPr lvl="3"/>
            <a:r>
              <a:rPr lang="en-US" dirty="0" smtClean="0"/>
              <a:t>Google Docs</a:t>
            </a:r>
          </a:p>
          <a:p>
            <a:pPr lvl="3"/>
            <a:r>
              <a:rPr lang="en-US" dirty="0" smtClean="0"/>
              <a:t>Gmail</a:t>
            </a:r>
            <a:endParaRPr lang="en-US" dirty="0"/>
          </a:p>
        </p:txBody>
      </p:sp>
      <p:pic>
        <p:nvPicPr>
          <p:cNvPr id="4" name="Picture 2" descr="F:\staff docs\Steven's Files\Documents\Projects\Emerging Technologies\andr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03135">
            <a:off x="7108977" y="4975377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PlayStation Portable [PSP]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 Gaming system from PlayStation.</a:t>
            </a:r>
          </a:p>
          <a:p>
            <a:pPr lvl="1"/>
            <a:r>
              <a:rPr lang="en-US" dirty="0" smtClean="0"/>
              <a:t>Wi-Fi enabled</a:t>
            </a:r>
          </a:p>
          <a:p>
            <a:pPr lvl="2"/>
            <a:r>
              <a:rPr lang="en-US" dirty="0" smtClean="0"/>
              <a:t>Can browse the internet</a:t>
            </a:r>
          </a:p>
          <a:p>
            <a:pPr lvl="1"/>
            <a:r>
              <a:rPr lang="en-US" dirty="0" smtClean="0"/>
              <a:t>View movies</a:t>
            </a:r>
          </a:p>
          <a:p>
            <a:pPr lvl="1"/>
            <a:r>
              <a:rPr lang="en-US" dirty="0" smtClean="0"/>
              <a:t>Play games</a:t>
            </a:r>
          </a:p>
        </p:txBody>
      </p:sp>
      <p:pic>
        <p:nvPicPr>
          <p:cNvPr id="4" name="Picture 7" descr="F:\staff docs\Steven's Files\Documents\Projects\Emerging Technologies\1591792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4343400"/>
            <a:ext cx="2454275" cy="245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Tablet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Touchscreen</a:t>
            </a:r>
            <a:r>
              <a:rPr lang="en-US" dirty="0" smtClean="0"/>
              <a:t> computer usually with the dimensions of a standard laptop screen.</a:t>
            </a:r>
          </a:p>
          <a:p>
            <a:pPr lvl="1"/>
            <a:r>
              <a:rPr lang="en-US" dirty="0" smtClean="0"/>
              <a:t>Fully loaded with a standard operating system such as Windows, Apple OS X or Android.</a:t>
            </a:r>
          </a:p>
          <a:p>
            <a:pPr lvl="1"/>
            <a:r>
              <a:rPr lang="en-US" dirty="0" smtClean="0"/>
              <a:t>Capabilities of a laptop or desktop computer but much lighter and more portable.</a:t>
            </a:r>
          </a:p>
          <a:p>
            <a:r>
              <a:rPr lang="en-US" dirty="0" smtClean="0"/>
              <a:t>Have been around since the late 90’s but were not as popular.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Becoming one of the fastest selling tablet PCs available.</a:t>
            </a:r>
          </a:p>
          <a:p>
            <a:pPr lvl="1"/>
            <a:r>
              <a:rPr lang="en-US" dirty="0" smtClean="0"/>
              <a:t>Runs </a:t>
            </a:r>
            <a:r>
              <a:rPr lang="en-US" dirty="0" err="1" smtClean="0"/>
              <a:t>iPhone</a:t>
            </a:r>
            <a:r>
              <a:rPr lang="en-US" dirty="0" smtClean="0"/>
              <a:t> applications and others</a:t>
            </a:r>
            <a:br>
              <a:rPr lang="en-US" dirty="0" smtClean="0"/>
            </a:br>
            <a:r>
              <a:rPr lang="en-US" dirty="0" smtClean="0"/>
              <a:t>specifically designed for it.</a:t>
            </a:r>
          </a:p>
          <a:p>
            <a:pPr lvl="1"/>
            <a:r>
              <a:rPr lang="en-US" dirty="0" smtClean="0"/>
              <a:t>Light-weight and high speed</a:t>
            </a:r>
            <a:br>
              <a:rPr lang="en-US" dirty="0" smtClean="0"/>
            </a:br>
            <a:r>
              <a:rPr lang="en-US" dirty="0" smtClean="0"/>
              <a:t>performance</a:t>
            </a:r>
          </a:p>
          <a:p>
            <a:r>
              <a:rPr lang="en-US" dirty="0" smtClean="0"/>
              <a:t>Can be used for reading</a:t>
            </a:r>
            <a:br>
              <a:rPr lang="en-US" dirty="0" smtClean="0"/>
            </a:br>
            <a:r>
              <a:rPr lang="en-US" dirty="0" smtClean="0"/>
              <a:t>Kindle eBooks and</a:t>
            </a:r>
            <a:br>
              <a:rPr lang="en-US" dirty="0" smtClean="0"/>
            </a:br>
            <a:r>
              <a:rPr lang="en-US" dirty="0" err="1" smtClean="0"/>
              <a:t>CourseSmart</a:t>
            </a:r>
            <a:r>
              <a:rPr lang="en-US" dirty="0" smtClean="0"/>
              <a:t> textbooks</a:t>
            </a:r>
          </a:p>
          <a:p>
            <a:r>
              <a:rPr lang="en-US" dirty="0" smtClean="0"/>
              <a:t>They do not support Flash.</a:t>
            </a:r>
          </a:p>
          <a:p>
            <a:pPr lvl="1"/>
            <a:r>
              <a:rPr lang="en-US" smtClean="0"/>
              <a:t>Yet…</a:t>
            </a:r>
            <a:endParaRPr lang="en-US" dirty="0"/>
          </a:p>
        </p:txBody>
      </p:sp>
      <p:pic>
        <p:nvPicPr>
          <p:cNvPr id="2050" name="Picture 2" descr="F:\staff docs\Steven's Files\Documents\Projects\Emerging Technologies\ip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07105"/>
            <a:ext cx="3429000" cy="4150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</TotalTime>
  <Words>310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Emerging Student Technologies</vt:lpstr>
      <vt:lpstr>What are our students using?</vt:lpstr>
      <vt:lpstr>What Wireless Devices are out there?</vt:lpstr>
      <vt:lpstr>iPhone</vt:lpstr>
      <vt:lpstr>iPod Touch</vt:lpstr>
      <vt:lpstr>Android</vt:lpstr>
      <vt:lpstr>PlayStation Portable [PSP]</vt:lpstr>
      <vt:lpstr>What is a Tablet Computer?</vt:lpstr>
      <vt:lpstr>iPad</vt:lpstr>
      <vt:lpstr>Laptops</vt:lpstr>
      <vt:lpstr>Questions?</vt:lpstr>
    </vt:vector>
  </TitlesOfParts>
  <Company>Edison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Student Technologies</dc:title>
  <dc:creator>sjkolberg</dc:creator>
  <cp:lastModifiedBy>Circ Desk Computer</cp:lastModifiedBy>
  <cp:revision>18</cp:revision>
  <dcterms:created xsi:type="dcterms:W3CDTF">2010-10-18T14:23:57Z</dcterms:created>
  <dcterms:modified xsi:type="dcterms:W3CDTF">2010-10-21T13:04:50Z</dcterms:modified>
</cp:coreProperties>
</file>