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58" r:id="rId3"/>
    <p:sldId id="257" r:id="rId4"/>
  </p:sldIdLst>
  <p:sldSz cx="9144000" cy="6858000" type="screen4x3"/>
  <p:notesSz cx="6985000" cy="9271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8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2EA27449-72F8-42A7-98D7-840FEF6C76FF}" type="datetimeFigureOut">
              <a:rPr lang="en-US" smtClean="0"/>
              <a:pPr/>
              <a:t>6/27/2011</a:t>
            </a:fld>
            <a:endParaRPr lang="en-US"/>
          </a:p>
        </p:txBody>
      </p:sp>
      <p:sp>
        <p:nvSpPr>
          <p:cNvPr id="16" name="Slide Number Placeholder 15"/>
          <p:cNvSpPr>
            <a:spLocks noGrp="1"/>
          </p:cNvSpPr>
          <p:nvPr>
            <p:ph type="sldNum" sz="quarter" idx="11"/>
          </p:nvPr>
        </p:nvSpPr>
        <p:spPr/>
        <p:txBody>
          <a:bodyPr/>
          <a:lstStyle/>
          <a:p>
            <a:fld id="{C3DEB6F9-EAD4-4C09-8911-FC36FC92FE35}"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transition advClick="0" advTm="1000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EA27449-72F8-42A7-98D7-840FEF6C76FF}" type="datetimeFigureOut">
              <a:rPr lang="en-US" smtClean="0"/>
              <a:pPr/>
              <a:t>6/27/2011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DEB6F9-EAD4-4C09-8911-FC36FC92FE35}" type="slidenum">
              <a:rPr lang="en-US" smtClean="0"/>
              <a:pPr/>
              <a:t>‹#›</a:t>
            </a:fld>
            <a:endParaRPr lang="en-US"/>
          </a:p>
        </p:txBody>
      </p:sp>
    </p:spTree>
  </p:cSld>
  <p:clrMapOvr>
    <a:masterClrMapping/>
  </p:clrMapOvr>
  <p:transition advClick="0" advTm="1000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EA27449-72F8-42A7-98D7-840FEF6C76FF}" type="datetimeFigureOut">
              <a:rPr lang="en-US" smtClean="0"/>
              <a:pPr/>
              <a:t>6/27/2011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DEB6F9-EAD4-4C09-8911-FC36FC92FE35}" type="slidenum">
              <a:rPr lang="en-US" smtClean="0"/>
              <a:pPr/>
              <a:t>‹#›</a:t>
            </a:fld>
            <a:endParaRPr lang="en-US"/>
          </a:p>
        </p:txBody>
      </p:sp>
    </p:spTree>
  </p:cSld>
  <p:clrMapOvr>
    <a:masterClrMapping/>
  </p:clrMapOvr>
  <p:transition advClick="0" advTm="1000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2EA27449-72F8-42A7-98D7-840FEF6C76FF}" type="datetimeFigureOut">
              <a:rPr lang="en-US" smtClean="0"/>
              <a:pPr/>
              <a:t>6/27/2011</a:t>
            </a:fld>
            <a:endParaRPr lang="en-US"/>
          </a:p>
        </p:txBody>
      </p:sp>
      <p:sp>
        <p:nvSpPr>
          <p:cNvPr id="15" name="Slide Number Placeholder 14"/>
          <p:cNvSpPr>
            <a:spLocks noGrp="1"/>
          </p:cNvSpPr>
          <p:nvPr>
            <p:ph type="sldNum" sz="quarter" idx="15"/>
          </p:nvPr>
        </p:nvSpPr>
        <p:spPr/>
        <p:txBody>
          <a:bodyPr/>
          <a:lstStyle>
            <a:lvl1pPr algn="ctr">
              <a:defRPr/>
            </a:lvl1pPr>
          </a:lstStyle>
          <a:p>
            <a:fld id="{C3DEB6F9-EAD4-4C09-8911-FC36FC92FE35}"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transition advClick="0" advTm="1000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EA27449-72F8-42A7-98D7-840FEF6C76FF}" type="datetimeFigureOut">
              <a:rPr lang="en-US" smtClean="0"/>
              <a:pPr/>
              <a:t>6/27/2011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DEB6F9-EAD4-4C09-8911-FC36FC92FE35}"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advClick="0" advTm="1000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EA27449-72F8-42A7-98D7-840FEF6C76FF}" type="datetimeFigureOut">
              <a:rPr lang="en-US" smtClean="0"/>
              <a:pPr/>
              <a:t>6/27/2011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DEB6F9-EAD4-4C09-8911-FC36FC92FE35}"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advClick="0" advTm="1000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C3DEB6F9-EAD4-4C09-8911-FC36FC92FE35}"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2EA27449-72F8-42A7-98D7-840FEF6C76FF}" type="datetimeFigureOut">
              <a:rPr lang="en-US" smtClean="0"/>
              <a:pPr/>
              <a:t>6/27/2011</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advClick="0" advTm="1000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EA27449-72F8-42A7-98D7-840FEF6C76FF}" type="datetimeFigureOut">
              <a:rPr lang="en-US" smtClean="0"/>
              <a:pPr/>
              <a:t>6/27/2011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DEB6F9-EAD4-4C09-8911-FC36FC92FE35}"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transition advClick="0" advTm="1000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A27449-72F8-42A7-98D7-840FEF6C76FF}" type="datetimeFigureOut">
              <a:rPr lang="en-US" smtClean="0"/>
              <a:pPr/>
              <a:t>6/27/2011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DEB6F9-EAD4-4C09-8911-FC36FC92FE35}" type="slidenum">
              <a:rPr lang="en-US" smtClean="0"/>
              <a:pPr/>
              <a:t>‹#›</a:t>
            </a:fld>
            <a:endParaRPr lang="en-US"/>
          </a:p>
        </p:txBody>
      </p:sp>
    </p:spTree>
  </p:cSld>
  <p:clrMapOvr>
    <a:masterClrMapping/>
  </p:clrMapOvr>
  <p:transition advClick="0" advTm="1000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2EA27449-72F8-42A7-98D7-840FEF6C76FF}" type="datetimeFigureOut">
              <a:rPr lang="en-US" smtClean="0"/>
              <a:pPr/>
              <a:t>6/27/2011</a:t>
            </a:fld>
            <a:endParaRPr lang="en-US"/>
          </a:p>
        </p:txBody>
      </p:sp>
      <p:sp>
        <p:nvSpPr>
          <p:cNvPr id="9" name="Slide Number Placeholder 8"/>
          <p:cNvSpPr>
            <a:spLocks noGrp="1"/>
          </p:cNvSpPr>
          <p:nvPr>
            <p:ph type="sldNum" sz="quarter" idx="15"/>
          </p:nvPr>
        </p:nvSpPr>
        <p:spPr/>
        <p:txBody>
          <a:bodyPr/>
          <a:lstStyle/>
          <a:p>
            <a:fld id="{C3DEB6F9-EAD4-4C09-8911-FC36FC92FE35}"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transition advClick="0" advTm="1000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2EA27449-72F8-42A7-98D7-840FEF6C76FF}" type="datetimeFigureOut">
              <a:rPr lang="en-US" smtClean="0"/>
              <a:pPr/>
              <a:t>6/27/2011</a:t>
            </a:fld>
            <a:endParaRPr lang="en-US"/>
          </a:p>
        </p:txBody>
      </p:sp>
      <p:sp>
        <p:nvSpPr>
          <p:cNvPr id="9" name="Slide Number Placeholder 8"/>
          <p:cNvSpPr>
            <a:spLocks noGrp="1"/>
          </p:cNvSpPr>
          <p:nvPr>
            <p:ph type="sldNum" sz="quarter" idx="11"/>
          </p:nvPr>
        </p:nvSpPr>
        <p:spPr/>
        <p:txBody>
          <a:bodyPr/>
          <a:lstStyle/>
          <a:p>
            <a:fld id="{C3DEB6F9-EAD4-4C09-8911-FC36FC92FE35}"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transition advClick="0" advTm="1000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2EA27449-72F8-42A7-98D7-840FEF6C76FF}" type="datetimeFigureOut">
              <a:rPr lang="en-US" smtClean="0"/>
              <a:pPr/>
              <a:t>6/27/2011</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C3DEB6F9-EAD4-4C09-8911-FC36FC92FE35}"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advClick="0" advTm="10000"/>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Who:	Author &amp; Alumni Larry “Jungle” </a:t>
            </a:r>
            <a:r>
              <a:rPr lang="en-US" dirty="0" err="1" smtClean="0"/>
              <a:t>Shortell</a:t>
            </a:r>
            <a:endParaRPr lang="en-US" dirty="0" smtClean="0"/>
          </a:p>
          <a:p>
            <a:r>
              <a:rPr lang="en-US" dirty="0" smtClean="0"/>
              <a:t>What:	Book Signing</a:t>
            </a:r>
          </a:p>
          <a:p>
            <a:r>
              <a:rPr lang="en-US" dirty="0" smtClean="0"/>
              <a:t>Where:	Richard Rush Library Media &amp; Magazines 		Area</a:t>
            </a:r>
          </a:p>
          <a:p>
            <a:r>
              <a:rPr lang="en-US" dirty="0" smtClean="0"/>
              <a:t>When:	Wednesday, June 29, 2011 </a:t>
            </a:r>
            <a:r>
              <a:rPr lang="en-US" smtClean="0"/>
              <a:t>@ 10 AM</a:t>
            </a:r>
            <a:endParaRPr lang="en-US" dirty="0" smtClean="0"/>
          </a:p>
        </p:txBody>
      </p:sp>
      <p:sp>
        <p:nvSpPr>
          <p:cNvPr id="3" name="Title 2"/>
          <p:cNvSpPr>
            <a:spLocks noGrp="1"/>
          </p:cNvSpPr>
          <p:nvPr>
            <p:ph type="title"/>
          </p:nvPr>
        </p:nvSpPr>
        <p:spPr/>
        <p:txBody>
          <a:bodyPr/>
          <a:lstStyle/>
          <a:p>
            <a:r>
              <a:rPr lang="en-US" dirty="0" smtClean="0"/>
              <a:t>Edison Alumni Book Signing</a:t>
            </a:r>
            <a:endParaRPr lang="en-US" dirty="0"/>
          </a:p>
        </p:txBody>
      </p:sp>
      <p:pic>
        <p:nvPicPr>
          <p:cNvPr id="4" name="Picture 2" descr="C:\Documents and Settings\circulation\Desktop\picture.png"/>
          <p:cNvPicPr>
            <a:picLocks noChangeAspect="1" noChangeArrowheads="1"/>
          </p:cNvPicPr>
          <p:nvPr/>
        </p:nvPicPr>
        <p:blipFill>
          <a:blip r:embed="rId2" cstate="print"/>
          <a:srcRect/>
          <a:stretch>
            <a:fillRect/>
          </a:stretch>
        </p:blipFill>
        <p:spPr bwMode="auto">
          <a:xfrm>
            <a:off x="6172200" y="4191000"/>
            <a:ext cx="2468880" cy="2057400"/>
          </a:xfrm>
          <a:prstGeom prst="rect">
            <a:avLst/>
          </a:prstGeom>
          <a:noFill/>
        </p:spPr>
      </p:pic>
      <p:sp>
        <p:nvSpPr>
          <p:cNvPr id="5" name="TextBox 4"/>
          <p:cNvSpPr txBox="1"/>
          <p:nvPr/>
        </p:nvSpPr>
        <p:spPr>
          <a:xfrm>
            <a:off x="381000" y="4572000"/>
            <a:ext cx="5334000" cy="523220"/>
          </a:xfrm>
          <a:prstGeom prst="rect">
            <a:avLst/>
          </a:prstGeom>
          <a:noFill/>
        </p:spPr>
        <p:txBody>
          <a:bodyPr wrap="square" rtlCol="0">
            <a:spAutoFit/>
          </a:bodyPr>
          <a:lstStyle/>
          <a:p>
            <a:r>
              <a:rPr lang="en-US" sz="2800" dirty="0" smtClean="0"/>
              <a:t>Event open for all. Please stop by.</a:t>
            </a:r>
            <a:endParaRPr lang="en-US" sz="2800" dirty="0"/>
          </a:p>
        </p:txBody>
      </p:sp>
    </p:spTree>
  </p:cSld>
  <p:clrMapOvr>
    <a:masterClrMapping/>
  </p:clrMapOvr>
  <p:transition advClick="0" advTm="10000">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About The Author</a:t>
            </a:r>
            <a:endParaRPr lang="en-US" dirty="0"/>
          </a:p>
        </p:txBody>
      </p:sp>
      <p:sp>
        <p:nvSpPr>
          <p:cNvPr id="7" name="TextBox 6"/>
          <p:cNvSpPr txBox="1"/>
          <p:nvPr/>
        </p:nvSpPr>
        <p:spPr>
          <a:xfrm>
            <a:off x="457200" y="1676400"/>
            <a:ext cx="8229600" cy="4524315"/>
          </a:xfrm>
          <a:prstGeom prst="rect">
            <a:avLst/>
          </a:prstGeom>
          <a:noFill/>
        </p:spPr>
        <p:txBody>
          <a:bodyPr wrap="square" rtlCol="0">
            <a:spAutoFit/>
          </a:bodyPr>
          <a:lstStyle/>
          <a:p>
            <a:pPr>
              <a:buNone/>
            </a:pPr>
            <a:r>
              <a:rPr lang="en-US" sz="2400" dirty="0" smtClean="0"/>
              <a:t>Larry “Jungle” </a:t>
            </a:r>
            <a:r>
              <a:rPr lang="en-US" sz="2400" dirty="0" err="1" smtClean="0"/>
              <a:t>Shortell</a:t>
            </a:r>
            <a:r>
              <a:rPr lang="en-US" sz="2400" dirty="0" smtClean="0"/>
              <a:t> graduated from </a:t>
            </a:r>
            <a:br>
              <a:rPr lang="en-US" sz="2400" dirty="0" smtClean="0"/>
            </a:br>
            <a:r>
              <a:rPr lang="en-US" sz="2400" dirty="0" smtClean="0"/>
              <a:t>Edison in 1994 I believe, and then went on </a:t>
            </a:r>
            <a:br>
              <a:rPr lang="en-US" sz="2400" dirty="0" smtClean="0"/>
            </a:br>
            <a:r>
              <a:rPr lang="en-US" sz="2400" dirty="0" smtClean="0"/>
              <a:t>to USF Ft. Myers and graduated in June 1998. “I started teaching at Diplomat Elementary in Cape Coral. I also taught in Maui, Alaska, Connecticut, and a short time in Laos after taking a course in teaching English as a foreign language. I have taught all grade levels in public, private, and charter schools.”</a:t>
            </a:r>
          </a:p>
          <a:p>
            <a:pPr>
              <a:buNone/>
            </a:pPr>
            <a:endParaRPr lang="en-US" sz="2400" dirty="0"/>
          </a:p>
          <a:p>
            <a:pPr>
              <a:buNone/>
            </a:pPr>
            <a:r>
              <a:rPr lang="en-US" sz="2400" dirty="0" smtClean="0"/>
              <a:t>His interest in travel started when he became a dive instructor and began to dive around the world, during my "Summers Off"!</a:t>
            </a:r>
          </a:p>
        </p:txBody>
      </p:sp>
      <p:pic>
        <p:nvPicPr>
          <p:cNvPr id="2050" name="Picture 2" descr="C:\Documents and Settings\circulation\Desktop\picture.png"/>
          <p:cNvPicPr>
            <a:picLocks noChangeAspect="1" noChangeArrowheads="1"/>
          </p:cNvPicPr>
          <p:nvPr/>
        </p:nvPicPr>
        <p:blipFill>
          <a:blip r:embed="rId2" cstate="print"/>
          <a:srcRect/>
          <a:stretch>
            <a:fillRect/>
          </a:stretch>
        </p:blipFill>
        <p:spPr bwMode="auto">
          <a:xfrm>
            <a:off x="5943600" y="381000"/>
            <a:ext cx="2468880" cy="2057400"/>
          </a:xfrm>
          <a:prstGeom prst="rect">
            <a:avLst/>
          </a:prstGeom>
          <a:noFill/>
        </p:spPr>
      </p:pic>
    </p:spTree>
  </p:cSld>
  <p:clrMapOvr>
    <a:masterClrMapping/>
  </p:clrMapOvr>
  <p:transition advClick="0" advTm="10000">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cstate="print"/>
          <a:srcRect l="16400" r="16400"/>
          <a:stretch>
            <a:fillRect/>
          </a:stretch>
        </p:blipFill>
        <p:spPr bwMode="auto">
          <a:xfrm>
            <a:off x="662635" y="1814542"/>
            <a:ext cx="2918765" cy="4343400"/>
          </a:xfrm>
          <a:prstGeom prst="rect">
            <a:avLst/>
          </a:prstGeom>
          <a:noFill/>
          <a:ln w="9525">
            <a:noFill/>
            <a:miter lim="800000"/>
            <a:headEnd/>
            <a:tailEnd/>
          </a:ln>
        </p:spPr>
      </p:pic>
      <p:sp>
        <p:nvSpPr>
          <p:cNvPr id="8" name="TextBox 7"/>
          <p:cNvSpPr txBox="1"/>
          <p:nvPr/>
        </p:nvSpPr>
        <p:spPr>
          <a:xfrm>
            <a:off x="4267200" y="1724085"/>
            <a:ext cx="4495800" cy="4524315"/>
          </a:xfrm>
          <a:prstGeom prst="rect">
            <a:avLst/>
          </a:prstGeom>
          <a:noFill/>
        </p:spPr>
        <p:txBody>
          <a:bodyPr wrap="square" rtlCol="0">
            <a:spAutoFit/>
          </a:bodyPr>
          <a:lstStyle/>
          <a:p>
            <a:r>
              <a:rPr lang="en-US" i="1" dirty="0" smtClean="0"/>
              <a:t>“Summers Off: The Worldwide Adventures of a Schoolteacher”</a:t>
            </a:r>
            <a:r>
              <a:rPr lang="en-US" dirty="0" smtClean="0"/>
              <a:t> narrates stories about the authors travels in Aruba, Alaska, Africa, Australia, Belize, the Caribbean, China, Costa Rica, Egypt, Fiji, Germany, Hawaii, Honduras, Iceland, Japan, Mexico, New Zealand, Thailand, the United Kingdom, and the United States. This travel memoir describes his exploits as he battles a chigger, a caterpillar, and an octopus (not to mention roving hoards of onions). </a:t>
            </a:r>
            <a:r>
              <a:rPr lang="en-US" dirty="0" err="1" smtClean="0"/>
              <a:t>Shortell</a:t>
            </a:r>
            <a:r>
              <a:rPr lang="en-US" dirty="0" smtClean="0"/>
              <a:t> shares his encounters with whales, koalas, sharks, snakes, gators, and even mermaids! And he recounts the thrills of skydiving, bungee jumping, SCUBA diving, and the occasional nudity in unexpected places.</a:t>
            </a:r>
            <a:endParaRPr lang="en-US" dirty="0"/>
          </a:p>
        </p:txBody>
      </p:sp>
      <p:sp>
        <p:nvSpPr>
          <p:cNvPr id="9" name="Title 2"/>
          <p:cNvSpPr>
            <a:spLocks noGrp="1"/>
          </p:cNvSpPr>
          <p:nvPr>
            <p:ph type="title"/>
          </p:nvPr>
        </p:nvSpPr>
        <p:spPr>
          <a:xfrm>
            <a:off x="457200" y="152400"/>
            <a:ext cx="8229600" cy="1219200"/>
          </a:xfrm>
        </p:spPr>
        <p:txBody>
          <a:bodyPr/>
          <a:lstStyle/>
          <a:p>
            <a:r>
              <a:rPr lang="en-US" dirty="0" smtClean="0"/>
              <a:t>His Book “Summers Off”</a:t>
            </a:r>
            <a:endParaRPr lang="en-US" dirty="0"/>
          </a:p>
        </p:txBody>
      </p:sp>
    </p:spTree>
  </p:cSld>
  <p:clrMapOvr>
    <a:masterClrMapping/>
  </p:clrMapOvr>
  <p:transition advClick="0" advTm="10000">
    <p:wipe dir="d"/>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36</TotalTime>
  <Words>165</Words>
  <Application>Microsoft Office PowerPoint</Application>
  <PresentationFormat>On-screen Show (4:3)</PresentationFormat>
  <Paragraphs>12</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Paper</vt:lpstr>
      <vt:lpstr>Edison Alumni Book Signing</vt:lpstr>
      <vt:lpstr>About The Author</vt:lpstr>
      <vt:lpstr>His Book “Summers Off”</vt:lpstr>
    </vt:vector>
  </TitlesOfParts>
  <Company>Edison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Circ Desk Computer</dc:creator>
  <cp:lastModifiedBy>Circ Desk Computer</cp:lastModifiedBy>
  <cp:revision>8</cp:revision>
  <dcterms:created xsi:type="dcterms:W3CDTF">2011-06-27T12:15:17Z</dcterms:created>
  <dcterms:modified xsi:type="dcterms:W3CDTF">2011-06-27T13:18:10Z</dcterms:modified>
</cp:coreProperties>
</file>