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1" r:id="rId4"/>
    <p:sldId id="285" r:id="rId5"/>
    <p:sldId id="283" r:id="rId6"/>
    <p:sldId id="284" r:id="rId7"/>
    <p:sldId id="282" r:id="rId8"/>
    <p:sldId id="272" r:id="rId9"/>
    <p:sldId id="271" r:id="rId10"/>
    <p:sldId id="277" r:id="rId11"/>
    <p:sldId id="276" r:id="rId12"/>
    <p:sldId id="273" r:id="rId13"/>
    <p:sldId id="286" r:id="rId14"/>
    <p:sldId id="280" r:id="rId15"/>
    <p:sldId id="281" r:id="rId16"/>
    <p:sldId id="279" r:id="rId17"/>
    <p:sldId id="278" r:id="rId18"/>
    <p:sldId id="275" r:id="rId19"/>
    <p:sldId id="257" r:id="rId20"/>
    <p:sldId id="292" r:id="rId21"/>
    <p:sldId id="291" r:id="rId22"/>
    <p:sldId id="290" r:id="rId23"/>
    <p:sldId id="293" r:id="rId24"/>
    <p:sldId id="294" r:id="rId25"/>
    <p:sldId id="289" r:id="rId26"/>
    <p:sldId id="287" r:id="rId27"/>
    <p:sldId id="259" r:id="rId28"/>
    <p:sldId id="258" r:id="rId29"/>
    <p:sldId id="265" r:id="rId30"/>
    <p:sldId id="266" r:id="rId31"/>
    <p:sldId id="267" r:id="rId32"/>
    <p:sldId id="268" r:id="rId33"/>
    <p:sldId id="269" r:id="rId34"/>
    <p:sldId id="270" r:id="rId35"/>
    <p:sldId id="262" r:id="rId36"/>
    <p:sldId id="263" r:id="rId37"/>
    <p:sldId id="264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36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3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45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94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2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9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97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2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94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5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632A9-39BE-42BD-93D1-13F14A52EC31}" type="datetimeFigureOut">
              <a:rPr lang="en-US" smtClean="0"/>
              <a:t>1/19/2016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272B-4A72-4F89-9F11-94F816B5E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73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emf"/><Relationship Id="rId4" Type="http://schemas.openxmlformats.org/officeDocument/2006/relationships/oleObject" Target="../embeddings/Microsoft_Excel_97-2003_Worksheet1.xls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Success Dept.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Assessment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201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82575"/>
            <a:ext cx="8686800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772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EAP 1540 &amp; 1640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Assessment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937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99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052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903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2575"/>
            <a:ext cx="8682037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610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66403"/>
            <a:ext cx="6537100" cy="4624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20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8666890"/>
              </p:ext>
            </p:extLst>
          </p:nvPr>
        </p:nvGraphicFramePr>
        <p:xfrm>
          <a:off x="76200" y="1905000"/>
          <a:ext cx="8915084" cy="289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8" name="Worksheet" r:id="rId4" imgW="7067488" imgH="2295540" progId="Excel.Sheet.8">
                  <p:embed/>
                </p:oleObj>
              </mc:Choice>
              <mc:Fallback>
                <p:oleObj name="Worksheet" r:id="rId4" imgW="7067488" imgH="2295540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200" y="1905000"/>
                        <a:ext cx="8915084" cy="2895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4077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SLS 1515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Assessment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132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94" y="1295400"/>
            <a:ext cx="8846706" cy="4194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 0019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Assessment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14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98" y="1905000"/>
            <a:ext cx="8854502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0025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9" y="1905001"/>
            <a:ext cx="8597331" cy="248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181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63" y="1447801"/>
            <a:ext cx="8925337" cy="3927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1061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802648" cy="281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797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95" y="1981200"/>
            <a:ext cx="880590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082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012" y="990600"/>
            <a:ext cx="8482454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9404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5750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69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282575"/>
            <a:ext cx="8669337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2528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8" y="282575"/>
            <a:ext cx="8669337" cy="629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9364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2" y="838200"/>
            <a:ext cx="9012607" cy="5181600"/>
          </a:xfrm>
        </p:spPr>
      </p:pic>
    </p:spTree>
    <p:extLst>
      <p:ext uri="{BB962C8B-B14F-4D97-AF65-F5344CB8AC3E}">
        <p14:creationId xmlns:p14="http://schemas.microsoft.com/office/powerpoint/2010/main" val="97101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2575"/>
            <a:ext cx="8682037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092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2" y="838200"/>
            <a:ext cx="9012607" cy="51816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767553"/>
            <a:ext cx="6751091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urved Connector 2"/>
          <p:cNvCxnSpPr/>
          <p:nvPr/>
        </p:nvCxnSpPr>
        <p:spPr>
          <a:xfrm rot="10800000" flipV="1">
            <a:off x="6248400" y="1142999"/>
            <a:ext cx="685800" cy="609599"/>
          </a:xfrm>
          <a:prstGeom prst="curvedConnector3">
            <a:avLst/>
          </a:prstGeom>
          <a:ln w="15875">
            <a:solidFill>
              <a:srgbClr val="FF0000"/>
            </a:solidFill>
            <a:tailEnd type="arrow"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72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2" y="838200"/>
            <a:ext cx="9012607" cy="51816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1" y="2036760"/>
            <a:ext cx="6650363" cy="482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urved Connector 2"/>
          <p:cNvCxnSpPr/>
          <p:nvPr/>
        </p:nvCxnSpPr>
        <p:spPr>
          <a:xfrm rot="10800000" flipV="1">
            <a:off x="6009784" y="1427161"/>
            <a:ext cx="685800" cy="609599"/>
          </a:xfrm>
          <a:prstGeom prst="curvedConnector3">
            <a:avLst/>
          </a:prstGeom>
          <a:ln w="15875">
            <a:solidFill>
              <a:srgbClr val="FF0000"/>
            </a:solidFill>
            <a:tailEnd type="arrow"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91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2" y="838200"/>
            <a:ext cx="9012607" cy="51816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960562"/>
            <a:ext cx="6755470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urved Connector 2"/>
          <p:cNvCxnSpPr/>
          <p:nvPr/>
        </p:nvCxnSpPr>
        <p:spPr>
          <a:xfrm rot="10800000" flipV="1">
            <a:off x="6096001" y="1731960"/>
            <a:ext cx="566825" cy="401640"/>
          </a:xfrm>
          <a:prstGeom prst="curvedConnector3">
            <a:avLst>
              <a:gd name="adj1" fmla="val 50000"/>
            </a:avLst>
          </a:prstGeom>
          <a:ln w="15875">
            <a:solidFill>
              <a:srgbClr val="FF0000"/>
            </a:solidFill>
            <a:tailEnd type="arrow"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87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5750"/>
            <a:ext cx="868203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516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5750"/>
            <a:ext cx="868203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3032425"/>
            <a:ext cx="2209800" cy="27392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Construct: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show the greatest increase (+16.6%) in the ability to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 work products (projects, papers, or presentations) that are supported by evidence, well organized, and developed through several drafts and revisions using feedback from 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3095875"/>
            <a:ext cx="3429000" cy="123110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Analyze: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Students also show a strong increase (+16.3%)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examine information by thinking about the facts it is based on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49609" y="4365228"/>
            <a:ext cx="2743200" cy="14465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Confirm:</a:t>
            </a:r>
          </a:p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terms of Key Cognitive Strategies, students show the least improvement in doing final checks on work before turning it in.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53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39" y="73742"/>
            <a:ext cx="6933361" cy="678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9725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6200"/>
            <a:ext cx="6858956" cy="6701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438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6200"/>
            <a:ext cx="6710949" cy="6700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508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769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282575"/>
            <a:ext cx="8682037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587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482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871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2560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288925"/>
            <a:ext cx="8675687" cy="628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253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116</Words>
  <Application>Microsoft Office PowerPoint</Application>
  <PresentationFormat>On-screen Show (4:3)</PresentationFormat>
  <Paragraphs>14</Paragraphs>
  <Slides>37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9" baseType="lpstr">
      <vt:lpstr>Office Theme</vt:lpstr>
      <vt:lpstr>Worksheet</vt:lpstr>
      <vt:lpstr>Academic Success Dept. Meeting</vt:lpstr>
      <vt:lpstr>REA 0019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EAP 1540 &amp; 1640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SLS 1515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FSW - JF van Gaalen</dc:creator>
  <cp:lastModifiedBy>Kathy Clark</cp:lastModifiedBy>
  <cp:revision>14</cp:revision>
  <dcterms:created xsi:type="dcterms:W3CDTF">2016-01-07T18:22:58Z</dcterms:created>
  <dcterms:modified xsi:type="dcterms:W3CDTF">2016-01-19T16:49:15Z</dcterms:modified>
</cp:coreProperties>
</file>