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40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F90B8-624E-42E4-86F8-1A1A455E9EBA}" type="datetimeFigureOut">
              <a:rPr lang="en-US" smtClean="0"/>
              <a:pPr/>
              <a:t>3/22/2010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10FDE-B7D8-41A5-A306-B485C2E799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F90B8-624E-42E4-86F8-1A1A455E9EBA}" type="datetimeFigureOut">
              <a:rPr lang="en-US" smtClean="0"/>
              <a:pPr/>
              <a:t>3/22/2010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10FDE-B7D8-41A5-A306-B485C2E799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F90B8-624E-42E4-86F8-1A1A455E9EBA}" type="datetimeFigureOut">
              <a:rPr lang="en-US" smtClean="0"/>
              <a:pPr/>
              <a:t>3/22/2010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10FDE-B7D8-41A5-A306-B485C2E799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F90B8-624E-42E4-86F8-1A1A455E9EBA}" type="datetimeFigureOut">
              <a:rPr lang="en-US" smtClean="0"/>
              <a:pPr/>
              <a:t>3/22/2010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10FDE-B7D8-41A5-A306-B485C2E799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F90B8-624E-42E4-86F8-1A1A455E9EBA}" type="datetimeFigureOut">
              <a:rPr lang="en-US" smtClean="0"/>
              <a:pPr/>
              <a:t>3/22/2010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10FDE-B7D8-41A5-A306-B485C2E799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F90B8-624E-42E4-86F8-1A1A455E9EBA}" type="datetimeFigureOut">
              <a:rPr lang="en-US" smtClean="0"/>
              <a:pPr/>
              <a:t>3/22/2010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10FDE-B7D8-41A5-A306-B485C2E799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F90B8-624E-42E4-86F8-1A1A455E9EBA}" type="datetimeFigureOut">
              <a:rPr lang="en-US" smtClean="0"/>
              <a:pPr/>
              <a:t>3/22/2010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10FDE-B7D8-41A5-A306-B485C2E799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F90B8-624E-42E4-86F8-1A1A455E9EBA}" type="datetimeFigureOut">
              <a:rPr lang="en-US" smtClean="0"/>
              <a:pPr/>
              <a:t>3/22/2010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10FDE-B7D8-41A5-A306-B485C2E799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F90B8-624E-42E4-86F8-1A1A455E9EBA}" type="datetimeFigureOut">
              <a:rPr lang="en-US" smtClean="0"/>
              <a:pPr/>
              <a:t>3/22/2010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10FDE-B7D8-41A5-A306-B485C2E799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F90B8-624E-42E4-86F8-1A1A455E9EBA}" type="datetimeFigureOut">
              <a:rPr lang="en-US" smtClean="0"/>
              <a:pPr/>
              <a:t>3/22/2010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10FDE-B7D8-41A5-A306-B485C2E799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F90B8-624E-42E4-86F8-1A1A455E9EBA}" type="datetimeFigureOut">
              <a:rPr lang="en-US" smtClean="0"/>
              <a:pPr/>
              <a:t>3/22/2010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10FDE-B7D8-41A5-A306-B485C2E799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2F90B8-624E-42E4-86F8-1A1A455E9EBA}" type="datetimeFigureOut">
              <a:rPr lang="en-US" smtClean="0"/>
              <a:pPr/>
              <a:t>3/22/2010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910FDE-B7D8-41A5-A306-B485C2E799B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wmf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533400"/>
            <a:ext cx="6172200" cy="1447800"/>
          </a:xfrm>
        </p:spPr>
        <p:txBody>
          <a:bodyPr/>
          <a:lstStyle/>
          <a:p>
            <a:r>
              <a:rPr lang="en-US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Edison State College’s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Philosophy Club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2286000"/>
            <a:ext cx="5867400" cy="2133600"/>
          </a:xfrm>
        </p:spPr>
        <p:txBody>
          <a:bodyPr>
            <a:normAutofit fontScale="55000" lnSpcReduction="20000"/>
          </a:bodyPr>
          <a:lstStyle/>
          <a:p>
            <a:r>
              <a:rPr lang="en-US" sz="2800" dirty="0" smtClean="0"/>
              <a:t>All Edison Students, Faculty, and Staff Welcome!</a:t>
            </a:r>
          </a:p>
          <a:p>
            <a:r>
              <a:rPr lang="en-US" sz="3800" dirty="0" smtClean="0">
                <a:solidFill>
                  <a:schemeClr val="accent2">
                    <a:lumMod val="75000"/>
                  </a:schemeClr>
                </a:solidFill>
              </a:rPr>
              <a:t>April 23, 2010  </a:t>
            </a:r>
            <a:r>
              <a:rPr lang="en-US" sz="3800" dirty="0" smtClean="0">
                <a:solidFill>
                  <a:schemeClr val="accent2">
                    <a:lumMod val="75000"/>
                  </a:schemeClr>
                </a:solidFill>
              </a:rPr>
              <a:t>2:00-3:45 PM</a:t>
            </a:r>
          </a:p>
          <a:p>
            <a:r>
              <a:rPr lang="en-US" sz="3800" dirty="0" smtClean="0"/>
              <a:t>Glass Study Room, </a:t>
            </a:r>
            <a:r>
              <a:rPr lang="en-US" sz="3800" dirty="0"/>
              <a:t>R</a:t>
            </a:r>
            <a:r>
              <a:rPr lang="en-US" sz="3800" dirty="0" smtClean="0"/>
              <a:t>ush Library</a:t>
            </a:r>
          </a:p>
          <a:p>
            <a:r>
              <a:rPr lang="en-US" sz="2800" smtClean="0"/>
              <a:t>Video TBA, </a:t>
            </a:r>
            <a:r>
              <a:rPr lang="en-US" sz="2800" dirty="0" smtClean="0"/>
              <a:t>Discussion to follow.</a:t>
            </a:r>
          </a:p>
          <a:p>
            <a:endParaRPr lang="en-US" sz="2800" dirty="0" smtClean="0"/>
          </a:p>
          <a:p>
            <a:r>
              <a:rPr lang="en-US" sz="2800" dirty="0" smtClean="0"/>
              <a:t>Questions? </a:t>
            </a:r>
          </a:p>
          <a:p>
            <a:r>
              <a:rPr lang="en-US" sz="2800" dirty="0" smtClean="0"/>
              <a:t>Contact Dr. Swanson    239.489.9312   rswanson@edison.edu</a:t>
            </a:r>
            <a:endParaRPr lang="en-US" sz="2800" dirty="0"/>
          </a:p>
        </p:txBody>
      </p:sp>
      <p:pic>
        <p:nvPicPr>
          <p:cNvPr id="1027" name="Picture 3" descr="C:\Documents and Settings\rswanson\Local Settings\Temporary Internet Files\Content.IE5\MW4IWAR2\MCj0237216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4460724"/>
            <a:ext cx="2386334" cy="1330476"/>
          </a:xfrm>
          <a:prstGeom prst="rect">
            <a:avLst/>
          </a:prstGeom>
          <a:noFill/>
        </p:spPr>
      </p:pic>
      <p:pic>
        <p:nvPicPr>
          <p:cNvPr id="1028" name="Picture 4" descr="C:\Documents and Settings\rswanson\Local Settings\Temporary Internet Files\Content.IE5\MKSDLYRS\MCj0415144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2286000"/>
            <a:ext cx="1299158" cy="2133600"/>
          </a:xfrm>
          <a:prstGeom prst="rect">
            <a:avLst/>
          </a:prstGeom>
          <a:noFill/>
        </p:spPr>
      </p:pic>
      <p:pic>
        <p:nvPicPr>
          <p:cNvPr id="1035" name="Picture 11" descr="C:\Documents and Settings\rswanson\Local Settings\Temporary Internet Files\Content.IE5\V073DSYY\MPj02553820000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200" y="685800"/>
            <a:ext cx="1589676" cy="1035939"/>
          </a:xfrm>
          <a:prstGeom prst="rect">
            <a:avLst/>
          </a:prstGeom>
          <a:noFill/>
        </p:spPr>
      </p:pic>
      <p:pic>
        <p:nvPicPr>
          <p:cNvPr id="1036" name="Picture 12" descr="C:\Documents and Settings\rswanson\Local Settings\Temporary Internet Files\Content.IE5\MKSDLYRS\MCBD06774_0000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77000" y="4648201"/>
            <a:ext cx="914400" cy="1002304"/>
          </a:xfrm>
          <a:prstGeom prst="rect">
            <a:avLst/>
          </a:prstGeom>
          <a:noFill/>
        </p:spPr>
      </p:pic>
      <p:pic>
        <p:nvPicPr>
          <p:cNvPr id="1037" name="Picture 13" descr="C:\Documents and Settings\rswanson\Local Settings\Temporary Internet Files\Content.IE5\29H06XZN\MPj04387650000[1]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467600" y="1066800"/>
            <a:ext cx="1219200" cy="12879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40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Edison State College’s Philosophy Club</vt:lpstr>
    </vt:vector>
  </TitlesOfParts>
  <Company>Edison State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Edison State College’s Philosophy Club</dc:title>
  <dc:creator>Russell Helge Swanson</dc:creator>
  <cp:lastModifiedBy>Russell Helge Swanson</cp:lastModifiedBy>
  <cp:revision>10</cp:revision>
  <dcterms:created xsi:type="dcterms:W3CDTF">2009-09-02T16:18:35Z</dcterms:created>
  <dcterms:modified xsi:type="dcterms:W3CDTF">2010-03-22T13:19:51Z</dcterms:modified>
</cp:coreProperties>
</file>