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1" r:id="rId2"/>
    <p:sldId id="263" r:id="rId3"/>
    <p:sldId id="332" r:id="rId4"/>
    <p:sldId id="333" r:id="rId5"/>
    <p:sldId id="335" r:id="rId6"/>
    <p:sldId id="336" r:id="rId7"/>
    <p:sldId id="337" r:id="rId8"/>
    <p:sldId id="338" r:id="rId9"/>
    <p:sldId id="334" r:id="rId10"/>
    <p:sldId id="326" r:id="rId11"/>
    <p:sldId id="324" r:id="rId12"/>
    <p:sldId id="340" r:id="rId13"/>
    <p:sldId id="339" r:id="rId14"/>
    <p:sldId id="341" r:id="rId15"/>
    <p:sldId id="342" r:id="rId16"/>
    <p:sldId id="344" r:id="rId17"/>
    <p:sldId id="343" r:id="rId18"/>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7EB"/>
          </a:solidFill>
        </a:fill>
      </a:tcStyle>
    </a:wholeTbl>
    <a:band1H>
      <a:tcStyle>
        <a:tcBdr/>
        <a:fill>
          <a:solidFill>
            <a:srgbClr val="CFCCD4"/>
          </a:solidFill>
        </a:fill>
      </a:tcStyle>
    </a:band1H>
    <a:band2H>
      <a:tcStyle>
        <a:tcBdr/>
      </a:tcStyle>
    </a:band2H>
    <a:band1V>
      <a:tcStyle>
        <a:tcBdr/>
        <a:fill>
          <a:solidFill>
            <a:srgbClr val="CFCCD4"/>
          </a:solidFill>
        </a:fill>
      </a:tcStyle>
    </a:band1V>
    <a:band2V>
      <a:tcStyle>
        <a:tcBdr/>
      </a:tcStyle>
    </a:band2V>
    <a:lastCol>
      <a:tcTxStyle b="on">
        <a:font>
          <a:latin typeface="+mn-lt"/>
          <a:ea typeface="+mn-ea"/>
          <a:cs typeface="+mn-cs"/>
        </a:font>
        <a:srgbClr val="FFFFFF"/>
      </a:tcTxStyle>
      <a:tcStyle>
        <a:tcBdr/>
        <a:fill>
          <a:solidFill>
            <a:srgbClr val="470A68"/>
          </a:solidFill>
        </a:fill>
      </a:tcStyle>
    </a:lastCol>
    <a:firstCol>
      <a:tcTxStyle b="on">
        <a:font>
          <a:latin typeface="+mn-lt"/>
          <a:ea typeface="+mn-ea"/>
          <a:cs typeface="+mn-cs"/>
        </a:font>
        <a:srgbClr val="FFFFFF"/>
      </a:tcTxStyle>
      <a:tcStyle>
        <a:tcBdr/>
        <a:fill>
          <a:solidFill>
            <a:srgbClr val="470A68"/>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70A68"/>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70A68"/>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6434"/>
          </a:xfrm>
          <a:prstGeom prst="rect">
            <a:avLst/>
          </a:prstGeom>
        </p:spPr>
        <p:txBody>
          <a:bodyPr vert="horz" lIns="91438" tIns="45719" rIns="91438" bIns="45719" rtlCol="0"/>
          <a:lstStyle>
            <a:lvl1pPr algn="r">
              <a:defRPr sz="1200"/>
            </a:lvl1pPr>
          </a:lstStyle>
          <a:p>
            <a:fld id="{DDD2F340-B148-4D5C-A088-7304582969DD}" type="datetimeFigureOut">
              <a:rPr lang="en-US" smtClean="0"/>
              <a:t>1/7/2021</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6433"/>
          </a:xfrm>
          <a:prstGeom prst="rect">
            <a:avLst/>
          </a:prstGeom>
        </p:spPr>
        <p:txBody>
          <a:bodyPr vert="horz" lIns="91438" tIns="45719" rIns="91438" bIns="45719" rtlCol="0" anchor="b"/>
          <a:lstStyle>
            <a:lvl1pPr algn="r">
              <a:defRPr sz="1200"/>
            </a:lvl1pPr>
          </a:lstStyle>
          <a:p>
            <a:fld id="{9648A1FA-D9AE-4699-AAF9-875C48AC2B05}" type="slidenum">
              <a:rPr lang="en-US" smtClean="0"/>
              <a:t>‹#›</a:t>
            </a:fld>
            <a:endParaRPr lang="en-US" dirty="0"/>
          </a:p>
        </p:txBody>
      </p:sp>
    </p:spTree>
    <p:extLst>
      <p:ext uri="{BB962C8B-B14F-4D97-AF65-F5344CB8AC3E}">
        <p14:creationId xmlns:p14="http://schemas.microsoft.com/office/powerpoint/2010/main" val="285407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38" tIns="45719" rIns="91438" bIns="45719" rtlCol="0"/>
          <a:lstStyle>
            <a:lvl1pPr algn="l">
              <a:defRPr sz="1200">
                <a:latin typeface="Calibri"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4" y="0"/>
            <a:ext cx="2971800" cy="464820"/>
          </a:xfrm>
          <a:prstGeom prst="rect">
            <a:avLst/>
          </a:prstGeom>
        </p:spPr>
        <p:txBody>
          <a:bodyPr vert="horz" wrap="square" lIns="91438" tIns="45719" rIns="91438" bIns="45719" numCol="1" anchor="t" anchorCtr="0" compatLnSpc="1">
            <a:prstTxWarp prst="textNoShape">
              <a:avLst/>
            </a:prstTxWarp>
          </a:bodyPr>
          <a:lstStyle>
            <a:lvl1pPr algn="r">
              <a:defRPr sz="1200" smtClean="0"/>
            </a:lvl1pPr>
          </a:lstStyle>
          <a:p>
            <a:pPr>
              <a:defRPr/>
            </a:pPr>
            <a:fld id="{BD3019B2-8CC7-4775-A70E-D049AB4256E2}" type="datetimeFigureOut">
              <a:rPr lang="en-US" altLang="en-US"/>
              <a:pPr>
                <a:defRPr/>
              </a:pPr>
              <a:t>1/7/2021</a:t>
            </a:fld>
            <a:endParaRPr lang="en-US" alt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8" tIns="45719" rIns="91438" bIns="45719" rtlCol="0" anchor="ctr"/>
          <a:lstStyle/>
          <a:p>
            <a:pPr lvl="0"/>
            <a:endParaRPr lang="en-US" noProof="0"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38" tIns="45719" rIns="91438" bIns="4571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8"/>
            <a:ext cx="2971800" cy="464820"/>
          </a:xfrm>
          <a:prstGeom prst="rect">
            <a:avLst/>
          </a:prstGeom>
        </p:spPr>
        <p:txBody>
          <a:bodyPr vert="horz" lIns="91438" tIns="45719" rIns="91438" bIns="45719" rtlCol="0" anchor="b"/>
          <a:lstStyle>
            <a:lvl1pPr algn="l">
              <a:defRPr sz="1200">
                <a:latin typeface="Calibri"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4" y="8829968"/>
            <a:ext cx="2971800" cy="464820"/>
          </a:xfrm>
          <a:prstGeom prst="rect">
            <a:avLst/>
          </a:prstGeom>
        </p:spPr>
        <p:txBody>
          <a:bodyPr vert="horz" wrap="square" lIns="91438" tIns="45719" rIns="91438" bIns="45719" numCol="1" anchor="b" anchorCtr="0" compatLnSpc="1">
            <a:prstTxWarp prst="textNoShape">
              <a:avLst/>
            </a:prstTxWarp>
          </a:bodyPr>
          <a:lstStyle>
            <a:lvl1pPr algn="r">
              <a:defRPr sz="1200" smtClean="0"/>
            </a:lvl1pPr>
          </a:lstStyle>
          <a:p>
            <a:pPr>
              <a:defRPr/>
            </a:pPr>
            <a:fld id="{AA163116-D63F-473E-89D2-73EF8F650F4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11</a:t>
            </a:fld>
            <a:endParaRPr lang="en-US" altLang="en-US" dirty="0"/>
          </a:p>
        </p:txBody>
      </p:sp>
    </p:spTree>
    <p:extLst>
      <p:ext uri="{BB962C8B-B14F-4D97-AF65-F5344CB8AC3E}">
        <p14:creationId xmlns:p14="http://schemas.microsoft.com/office/powerpoint/2010/main" val="2005243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12</a:t>
            </a:fld>
            <a:endParaRPr lang="en-US" altLang="en-US" dirty="0"/>
          </a:p>
        </p:txBody>
      </p:sp>
    </p:spTree>
    <p:extLst>
      <p:ext uri="{BB962C8B-B14F-4D97-AF65-F5344CB8AC3E}">
        <p14:creationId xmlns:p14="http://schemas.microsoft.com/office/powerpoint/2010/main" val="3300057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13</a:t>
            </a:fld>
            <a:endParaRPr lang="en-US" altLang="en-US" dirty="0"/>
          </a:p>
        </p:txBody>
      </p:sp>
    </p:spTree>
    <p:extLst>
      <p:ext uri="{BB962C8B-B14F-4D97-AF65-F5344CB8AC3E}">
        <p14:creationId xmlns:p14="http://schemas.microsoft.com/office/powerpoint/2010/main" val="3825753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14</a:t>
            </a:fld>
            <a:endParaRPr lang="en-US" altLang="en-US" dirty="0"/>
          </a:p>
        </p:txBody>
      </p:sp>
    </p:spTree>
    <p:extLst>
      <p:ext uri="{BB962C8B-B14F-4D97-AF65-F5344CB8AC3E}">
        <p14:creationId xmlns:p14="http://schemas.microsoft.com/office/powerpoint/2010/main" val="3437525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15</a:t>
            </a:fld>
            <a:endParaRPr lang="en-US" altLang="en-US" dirty="0"/>
          </a:p>
        </p:txBody>
      </p:sp>
    </p:spTree>
    <p:extLst>
      <p:ext uri="{BB962C8B-B14F-4D97-AF65-F5344CB8AC3E}">
        <p14:creationId xmlns:p14="http://schemas.microsoft.com/office/powerpoint/2010/main" val="452712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16</a:t>
            </a:fld>
            <a:endParaRPr lang="en-US" altLang="en-US" dirty="0"/>
          </a:p>
        </p:txBody>
      </p:sp>
    </p:spTree>
    <p:extLst>
      <p:ext uri="{BB962C8B-B14F-4D97-AF65-F5344CB8AC3E}">
        <p14:creationId xmlns:p14="http://schemas.microsoft.com/office/powerpoint/2010/main" val="1222668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17</a:t>
            </a:fld>
            <a:endParaRPr lang="en-US" altLang="en-US" dirty="0"/>
          </a:p>
        </p:txBody>
      </p:sp>
    </p:spTree>
    <p:extLst>
      <p:ext uri="{BB962C8B-B14F-4D97-AF65-F5344CB8AC3E}">
        <p14:creationId xmlns:p14="http://schemas.microsoft.com/office/powerpoint/2010/main" val="290240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3</a:t>
            </a:fld>
            <a:endParaRPr lang="en-US" altLang="en-US" dirty="0"/>
          </a:p>
        </p:txBody>
      </p:sp>
    </p:spTree>
    <p:extLst>
      <p:ext uri="{BB962C8B-B14F-4D97-AF65-F5344CB8AC3E}">
        <p14:creationId xmlns:p14="http://schemas.microsoft.com/office/powerpoint/2010/main" val="331837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4</a:t>
            </a:fld>
            <a:endParaRPr lang="en-US" altLang="en-US" dirty="0"/>
          </a:p>
        </p:txBody>
      </p:sp>
    </p:spTree>
    <p:extLst>
      <p:ext uri="{BB962C8B-B14F-4D97-AF65-F5344CB8AC3E}">
        <p14:creationId xmlns:p14="http://schemas.microsoft.com/office/powerpoint/2010/main" val="294384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5</a:t>
            </a:fld>
            <a:endParaRPr lang="en-US" altLang="en-US" dirty="0"/>
          </a:p>
        </p:txBody>
      </p:sp>
    </p:spTree>
    <p:extLst>
      <p:ext uri="{BB962C8B-B14F-4D97-AF65-F5344CB8AC3E}">
        <p14:creationId xmlns:p14="http://schemas.microsoft.com/office/powerpoint/2010/main" val="3091631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6</a:t>
            </a:fld>
            <a:endParaRPr lang="en-US" altLang="en-US" dirty="0"/>
          </a:p>
        </p:txBody>
      </p:sp>
    </p:spTree>
    <p:extLst>
      <p:ext uri="{BB962C8B-B14F-4D97-AF65-F5344CB8AC3E}">
        <p14:creationId xmlns:p14="http://schemas.microsoft.com/office/powerpoint/2010/main" val="371830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7</a:t>
            </a:fld>
            <a:endParaRPr lang="en-US" altLang="en-US" dirty="0"/>
          </a:p>
        </p:txBody>
      </p:sp>
    </p:spTree>
    <p:extLst>
      <p:ext uri="{BB962C8B-B14F-4D97-AF65-F5344CB8AC3E}">
        <p14:creationId xmlns:p14="http://schemas.microsoft.com/office/powerpoint/2010/main" val="1762908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8</a:t>
            </a:fld>
            <a:endParaRPr lang="en-US" altLang="en-US" dirty="0"/>
          </a:p>
        </p:txBody>
      </p:sp>
    </p:spTree>
    <p:extLst>
      <p:ext uri="{BB962C8B-B14F-4D97-AF65-F5344CB8AC3E}">
        <p14:creationId xmlns:p14="http://schemas.microsoft.com/office/powerpoint/2010/main" val="189440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9</a:t>
            </a:fld>
            <a:endParaRPr lang="en-US" altLang="en-US" dirty="0"/>
          </a:p>
        </p:txBody>
      </p:sp>
    </p:spTree>
    <p:extLst>
      <p:ext uri="{BB962C8B-B14F-4D97-AF65-F5344CB8AC3E}">
        <p14:creationId xmlns:p14="http://schemas.microsoft.com/office/powerpoint/2010/main" val="3697693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35" indent="-285744">
              <a:defRPr>
                <a:solidFill>
                  <a:schemeClr val="tx1"/>
                </a:solidFill>
                <a:latin typeface="Calibri" panose="020F0502020204030204" pitchFamily="34" charset="0"/>
                <a:ea typeface="MS PGothic" panose="020B0600070205080204" pitchFamily="34" charset="-128"/>
              </a:defRPr>
            </a:lvl2pPr>
            <a:lvl3pPr marL="1142977" indent="-228596">
              <a:defRPr>
                <a:solidFill>
                  <a:schemeClr val="tx1"/>
                </a:solidFill>
                <a:latin typeface="Calibri" panose="020F0502020204030204" pitchFamily="34" charset="0"/>
                <a:ea typeface="MS PGothic" panose="020B0600070205080204" pitchFamily="34" charset="-128"/>
              </a:defRPr>
            </a:lvl3pPr>
            <a:lvl4pPr marL="1600168" indent="-228596">
              <a:defRPr>
                <a:solidFill>
                  <a:schemeClr val="tx1"/>
                </a:solidFill>
                <a:latin typeface="Calibri" panose="020F0502020204030204" pitchFamily="34" charset="0"/>
                <a:ea typeface="MS PGothic" panose="020B0600070205080204" pitchFamily="34" charset="-128"/>
              </a:defRPr>
            </a:lvl4pPr>
            <a:lvl5pPr marL="2057359" indent="-228596">
              <a:defRPr>
                <a:solidFill>
                  <a:schemeClr val="tx1"/>
                </a:solidFill>
                <a:latin typeface="Calibri" panose="020F0502020204030204" pitchFamily="34" charset="0"/>
                <a:ea typeface="MS PGothic" panose="020B0600070205080204" pitchFamily="34" charset="-128"/>
              </a:defRPr>
            </a:lvl5pPr>
            <a:lvl6pPr marL="2514550"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741"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893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122" indent="-228596"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7F7F8A-D63E-420D-9E31-C362AA556928}" type="slidenum">
              <a:rPr lang="en-US" altLang="en-US"/>
              <a:pPr/>
              <a:t>10</a:t>
            </a:fld>
            <a:endParaRPr lang="en-US" altLang="en-US" dirty="0"/>
          </a:p>
        </p:txBody>
      </p:sp>
    </p:spTree>
    <p:extLst>
      <p:ext uri="{BB962C8B-B14F-4D97-AF65-F5344CB8AC3E}">
        <p14:creationId xmlns:p14="http://schemas.microsoft.com/office/powerpoint/2010/main" val="2487936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B1432A21-C195-4691-886C-C5F46F5EAB52}" type="datetime1">
              <a:rPr lang="en-US" altLang="en-US"/>
              <a:pPr>
                <a:defRPr/>
              </a:pPr>
              <a:t>1/7/2021</a:t>
            </a:fld>
            <a:endParaRPr lang="en-US" altLang="en-US" dirty="0"/>
          </a:p>
        </p:txBody>
      </p:sp>
      <p:sp>
        <p:nvSpPr>
          <p:cNvPr id="5" name="Footer Placeholder 4"/>
          <p:cNvSpPr txBox="1">
            <a:spLocks noGrp="1"/>
          </p:cNvSpPr>
          <p:nvPr>
            <p:ph type="ftr" sz="quarter" idx="11"/>
          </p:nvPr>
        </p:nvSpPr>
        <p:spPr>
          <a:ln/>
        </p:spPr>
        <p:txBody>
          <a:bodyPr/>
          <a:lstStyle>
            <a:lvl1pPr>
              <a:defRPr/>
            </a:lvl1pPr>
          </a:lstStyle>
          <a:p>
            <a:pPr>
              <a:defRPr/>
            </a:pPr>
            <a:endParaRPr dirty="0"/>
          </a:p>
        </p:txBody>
      </p:sp>
      <p:sp>
        <p:nvSpPr>
          <p:cNvPr id="6" name="Slide Number Placeholder 5"/>
          <p:cNvSpPr txBox="1">
            <a:spLocks noGrp="1"/>
          </p:cNvSpPr>
          <p:nvPr>
            <p:ph type="sldNum" sz="quarter" idx="12"/>
          </p:nvPr>
        </p:nvSpPr>
        <p:spPr>
          <a:ln/>
        </p:spPr>
        <p:txBody>
          <a:bodyPr/>
          <a:lstStyle>
            <a:lvl1pPr>
              <a:defRPr/>
            </a:lvl1pPr>
          </a:lstStyle>
          <a:p>
            <a:pPr>
              <a:defRPr/>
            </a:pPr>
            <a:fld id="{52F91213-E734-408A-AE66-084354B20B83}" type="slidenum">
              <a:rPr lang="en-US" altLang="en-US"/>
              <a:pPr>
                <a:defRPr/>
              </a:pPr>
              <a:t>‹#›</a:t>
            </a:fld>
            <a:endParaRPr lang="en-US" altLang="en-US" dirty="0"/>
          </a:p>
        </p:txBody>
      </p:sp>
    </p:spTree>
    <p:extLst>
      <p:ext uri="{BB962C8B-B14F-4D97-AF65-F5344CB8AC3E}">
        <p14:creationId xmlns:p14="http://schemas.microsoft.com/office/powerpoint/2010/main" val="307112860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8473861B-F1C8-4F58-8353-2F56BDD925F3}" type="datetime1">
              <a:rPr lang="en-US" altLang="en-US"/>
              <a:pPr>
                <a:defRPr/>
              </a:pPr>
              <a:t>1/7/2021</a:t>
            </a:fld>
            <a:endParaRPr lang="en-US" altLang="en-US" dirty="0"/>
          </a:p>
        </p:txBody>
      </p:sp>
      <p:sp>
        <p:nvSpPr>
          <p:cNvPr id="5" name="Footer Placeholder 4"/>
          <p:cNvSpPr txBox="1">
            <a:spLocks noGrp="1"/>
          </p:cNvSpPr>
          <p:nvPr>
            <p:ph type="ftr" sz="quarter" idx="11"/>
          </p:nvPr>
        </p:nvSpPr>
        <p:spPr>
          <a:ln/>
        </p:spPr>
        <p:txBody>
          <a:bodyPr/>
          <a:lstStyle>
            <a:lvl1pPr>
              <a:defRPr/>
            </a:lvl1pPr>
          </a:lstStyle>
          <a:p>
            <a:pPr>
              <a:defRPr/>
            </a:pPr>
            <a:endParaRPr dirty="0"/>
          </a:p>
        </p:txBody>
      </p:sp>
      <p:sp>
        <p:nvSpPr>
          <p:cNvPr id="6" name="Slide Number Placeholder 5"/>
          <p:cNvSpPr txBox="1">
            <a:spLocks noGrp="1"/>
          </p:cNvSpPr>
          <p:nvPr>
            <p:ph type="sldNum" sz="quarter" idx="12"/>
          </p:nvPr>
        </p:nvSpPr>
        <p:spPr>
          <a:ln/>
        </p:spPr>
        <p:txBody>
          <a:bodyPr/>
          <a:lstStyle>
            <a:lvl1pPr>
              <a:defRPr/>
            </a:lvl1pPr>
          </a:lstStyle>
          <a:p>
            <a:pPr>
              <a:defRPr/>
            </a:pPr>
            <a:fld id="{DF324F6D-5555-45D0-AF96-2B25CA76334A}" type="slidenum">
              <a:rPr lang="en-US" altLang="en-US"/>
              <a:pPr>
                <a:defRPr/>
              </a:pPr>
              <a:t>‹#›</a:t>
            </a:fld>
            <a:endParaRPr lang="en-US" altLang="en-US" dirty="0"/>
          </a:p>
        </p:txBody>
      </p:sp>
    </p:spTree>
    <p:extLst>
      <p:ext uri="{BB962C8B-B14F-4D97-AF65-F5344CB8AC3E}">
        <p14:creationId xmlns:p14="http://schemas.microsoft.com/office/powerpoint/2010/main" val="243256352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9F8ACFA2-6C9D-48AA-9A64-87622F4B351C}" type="datetime1">
              <a:rPr lang="en-US" altLang="en-US"/>
              <a:pPr>
                <a:defRPr/>
              </a:pPr>
              <a:t>1/7/2021</a:t>
            </a:fld>
            <a:endParaRPr lang="en-US" altLang="en-US" dirty="0"/>
          </a:p>
        </p:txBody>
      </p:sp>
      <p:sp>
        <p:nvSpPr>
          <p:cNvPr id="5" name="Footer Placeholder 4"/>
          <p:cNvSpPr txBox="1">
            <a:spLocks noGrp="1"/>
          </p:cNvSpPr>
          <p:nvPr>
            <p:ph type="ftr" sz="quarter" idx="11"/>
          </p:nvPr>
        </p:nvSpPr>
        <p:spPr>
          <a:ln/>
        </p:spPr>
        <p:txBody>
          <a:bodyPr/>
          <a:lstStyle>
            <a:lvl1pPr>
              <a:defRPr/>
            </a:lvl1pPr>
          </a:lstStyle>
          <a:p>
            <a:pPr>
              <a:defRPr/>
            </a:pPr>
            <a:endParaRPr dirty="0"/>
          </a:p>
        </p:txBody>
      </p:sp>
      <p:sp>
        <p:nvSpPr>
          <p:cNvPr id="6" name="Slide Number Placeholder 5"/>
          <p:cNvSpPr txBox="1">
            <a:spLocks noGrp="1"/>
          </p:cNvSpPr>
          <p:nvPr>
            <p:ph type="sldNum" sz="quarter" idx="12"/>
          </p:nvPr>
        </p:nvSpPr>
        <p:spPr>
          <a:ln/>
        </p:spPr>
        <p:txBody>
          <a:bodyPr/>
          <a:lstStyle>
            <a:lvl1pPr>
              <a:defRPr/>
            </a:lvl1pPr>
          </a:lstStyle>
          <a:p>
            <a:pPr>
              <a:defRPr/>
            </a:pPr>
            <a:fld id="{7CB36B53-2E0B-4266-BA99-7DFF8D747CB6}" type="slidenum">
              <a:rPr lang="en-US" altLang="en-US"/>
              <a:pPr>
                <a:defRPr/>
              </a:pPr>
              <a:t>‹#›</a:t>
            </a:fld>
            <a:endParaRPr lang="en-US" altLang="en-US" dirty="0"/>
          </a:p>
        </p:txBody>
      </p:sp>
    </p:spTree>
    <p:extLst>
      <p:ext uri="{BB962C8B-B14F-4D97-AF65-F5344CB8AC3E}">
        <p14:creationId xmlns:p14="http://schemas.microsoft.com/office/powerpoint/2010/main" val="31801404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7E10AE8-F5C9-490D-B555-43D647870AFB}" type="datetime1">
              <a:rPr lang="en-US" altLang="en-US"/>
              <a:pPr>
                <a:defRPr/>
              </a:pPr>
              <a:t>1/7/2021</a:t>
            </a:fld>
            <a:endParaRPr lang="en-US" altLang="en-US" dirty="0"/>
          </a:p>
        </p:txBody>
      </p:sp>
      <p:sp>
        <p:nvSpPr>
          <p:cNvPr id="5" name="Footer Placeholder 4"/>
          <p:cNvSpPr txBox="1">
            <a:spLocks noGrp="1"/>
          </p:cNvSpPr>
          <p:nvPr>
            <p:ph type="ftr" sz="quarter" idx="11"/>
          </p:nvPr>
        </p:nvSpPr>
        <p:spPr>
          <a:ln/>
        </p:spPr>
        <p:txBody>
          <a:bodyPr/>
          <a:lstStyle>
            <a:lvl1pPr>
              <a:defRPr/>
            </a:lvl1pPr>
          </a:lstStyle>
          <a:p>
            <a:pPr>
              <a:defRPr/>
            </a:pPr>
            <a:endParaRPr dirty="0"/>
          </a:p>
        </p:txBody>
      </p:sp>
      <p:sp>
        <p:nvSpPr>
          <p:cNvPr id="6" name="Slide Number Placeholder 5"/>
          <p:cNvSpPr txBox="1">
            <a:spLocks noGrp="1"/>
          </p:cNvSpPr>
          <p:nvPr>
            <p:ph type="sldNum" sz="quarter" idx="12"/>
          </p:nvPr>
        </p:nvSpPr>
        <p:spPr>
          <a:ln/>
        </p:spPr>
        <p:txBody>
          <a:bodyPr/>
          <a:lstStyle>
            <a:lvl1pPr>
              <a:defRPr/>
            </a:lvl1pPr>
          </a:lstStyle>
          <a:p>
            <a:pPr>
              <a:defRPr/>
            </a:pPr>
            <a:fld id="{D83EE25C-22BD-4798-9C76-3CA7F779ECEE}" type="slidenum">
              <a:rPr lang="en-US" altLang="en-US"/>
              <a:pPr>
                <a:defRPr/>
              </a:pPr>
              <a:t>‹#›</a:t>
            </a:fld>
            <a:endParaRPr lang="en-US" altLang="en-US" dirty="0"/>
          </a:p>
        </p:txBody>
      </p:sp>
    </p:spTree>
    <p:extLst>
      <p:ext uri="{BB962C8B-B14F-4D97-AF65-F5344CB8AC3E}">
        <p14:creationId xmlns:p14="http://schemas.microsoft.com/office/powerpoint/2010/main" val="1498472931"/>
      </p:ext>
    </p:extLst>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62A8DC55-BF75-4804-90EB-1C2DE87AB407}" type="datetime1">
              <a:rPr lang="en-US" altLang="en-US"/>
              <a:pPr>
                <a:defRPr/>
              </a:pPr>
              <a:t>1/7/2021</a:t>
            </a:fld>
            <a:endParaRPr lang="en-US" altLang="en-US" dirty="0"/>
          </a:p>
        </p:txBody>
      </p:sp>
      <p:sp>
        <p:nvSpPr>
          <p:cNvPr id="5" name="Footer Placeholder 4"/>
          <p:cNvSpPr txBox="1">
            <a:spLocks noGrp="1"/>
          </p:cNvSpPr>
          <p:nvPr>
            <p:ph type="ftr" sz="quarter" idx="11"/>
          </p:nvPr>
        </p:nvSpPr>
        <p:spPr>
          <a:ln/>
        </p:spPr>
        <p:txBody>
          <a:bodyPr/>
          <a:lstStyle>
            <a:lvl1pPr>
              <a:defRPr/>
            </a:lvl1pPr>
          </a:lstStyle>
          <a:p>
            <a:pPr>
              <a:defRPr/>
            </a:pPr>
            <a:endParaRPr dirty="0"/>
          </a:p>
        </p:txBody>
      </p:sp>
      <p:sp>
        <p:nvSpPr>
          <p:cNvPr id="6" name="Slide Number Placeholder 5"/>
          <p:cNvSpPr txBox="1">
            <a:spLocks noGrp="1"/>
          </p:cNvSpPr>
          <p:nvPr>
            <p:ph type="sldNum" sz="quarter" idx="12"/>
          </p:nvPr>
        </p:nvSpPr>
        <p:spPr>
          <a:ln/>
        </p:spPr>
        <p:txBody>
          <a:bodyPr/>
          <a:lstStyle>
            <a:lvl1pPr>
              <a:defRPr/>
            </a:lvl1pPr>
          </a:lstStyle>
          <a:p>
            <a:pPr>
              <a:defRPr/>
            </a:pPr>
            <a:fld id="{8D69A75F-072F-45A4-A44E-026AC89F2C6E}" type="slidenum">
              <a:rPr lang="en-US" altLang="en-US"/>
              <a:pPr>
                <a:defRPr/>
              </a:pPr>
              <a:t>‹#›</a:t>
            </a:fld>
            <a:endParaRPr lang="en-US" altLang="en-US" dirty="0"/>
          </a:p>
        </p:txBody>
      </p:sp>
    </p:spTree>
    <p:extLst>
      <p:ext uri="{BB962C8B-B14F-4D97-AF65-F5344CB8AC3E}">
        <p14:creationId xmlns:p14="http://schemas.microsoft.com/office/powerpoint/2010/main" val="222528709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48D59709-BA1A-4C90-BF1F-718E834B872A}" type="datetime1">
              <a:rPr lang="en-US" altLang="en-US"/>
              <a:pPr>
                <a:defRPr/>
              </a:pPr>
              <a:t>1/7/2021</a:t>
            </a:fld>
            <a:endParaRPr lang="en-US" altLang="en-US" dirty="0"/>
          </a:p>
        </p:txBody>
      </p:sp>
      <p:sp>
        <p:nvSpPr>
          <p:cNvPr id="6" name="Footer Placeholder 4"/>
          <p:cNvSpPr txBox="1">
            <a:spLocks noGrp="1"/>
          </p:cNvSpPr>
          <p:nvPr>
            <p:ph type="ftr" sz="quarter" idx="11"/>
          </p:nvPr>
        </p:nvSpPr>
        <p:spPr>
          <a:ln/>
        </p:spPr>
        <p:txBody>
          <a:bodyPr/>
          <a:lstStyle>
            <a:lvl1pPr>
              <a:defRPr/>
            </a:lvl1pPr>
          </a:lstStyle>
          <a:p>
            <a:pPr>
              <a:defRPr/>
            </a:pPr>
            <a:endParaRPr dirty="0"/>
          </a:p>
        </p:txBody>
      </p:sp>
      <p:sp>
        <p:nvSpPr>
          <p:cNvPr id="7" name="Slide Number Placeholder 5"/>
          <p:cNvSpPr txBox="1">
            <a:spLocks noGrp="1"/>
          </p:cNvSpPr>
          <p:nvPr>
            <p:ph type="sldNum" sz="quarter" idx="12"/>
          </p:nvPr>
        </p:nvSpPr>
        <p:spPr>
          <a:ln/>
        </p:spPr>
        <p:txBody>
          <a:bodyPr/>
          <a:lstStyle>
            <a:lvl1pPr>
              <a:defRPr/>
            </a:lvl1pPr>
          </a:lstStyle>
          <a:p>
            <a:pPr>
              <a:defRPr/>
            </a:pPr>
            <a:fld id="{414F97D4-47AB-4764-977F-131FF9927255}" type="slidenum">
              <a:rPr lang="en-US" altLang="en-US"/>
              <a:pPr>
                <a:defRPr/>
              </a:pPr>
              <a:t>‹#›</a:t>
            </a:fld>
            <a:endParaRPr lang="en-US" altLang="en-US" dirty="0"/>
          </a:p>
        </p:txBody>
      </p:sp>
    </p:spTree>
    <p:extLst>
      <p:ext uri="{BB962C8B-B14F-4D97-AF65-F5344CB8AC3E}">
        <p14:creationId xmlns:p14="http://schemas.microsoft.com/office/powerpoint/2010/main" val="181315820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843E6844-CBB5-4E86-BF0E-0198E3EA56B8}" type="datetime1">
              <a:rPr lang="en-US" altLang="en-US"/>
              <a:pPr>
                <a:defRPr/>
              </a:pPr>
              <a:t>1/7/2021</a:t>
            </a:fld>
            <a:endParaRPr lang="en-US" altLang="en-US" dirty="0"/>
          </a:p>
        </p:txBody>
      </p:sp>
      <p:sp>
        <p:nvSpPr>
          <p:cNvPr id="8" name="Footer Placeholder 4"/>
          <p:cNvSpPr txBox="1">
            <a:spLocks noGrp="1"/>
          </p:cNvSpPr>
          <p:nvPr>
            <p:ph type="ftr" sz="quarter" idx="11"/>
          </p:nvPr>
        </p:nvSpPr>
        <p:spPr>
          <a:ln/>
        </p:spPr>
        <p:txBody>
          <a:bodyPr/>
          <a:lstStyle>
            <a:lvl1pPr>
              <a:defRPr/>
            </a:lvl1pPr>
          </a:lstStyle>
          <a:p>
            <a:pPr>
              <a:defRPr/>
            </a:pPr>
            <a:endParaRPr dirty="0"/>
          </a:p>
        </p:txBody>
      </p:sp>
      <p:sp>
        <p:nvSpPr>
          <p:cNvPr id="9" name="Slide Number Placeholder 5"/>
          <p:cNvSpPr txBox="1">
            <a:spLocks noGrp="1"/>
          </p:cNvSpPr>
          <p:nvPr>
            <p:ph type="sldNum" sz="quarter" idx="12"/>
          </p:nvPr>
        </p:nvSpPr>
        <p:spPr>
          <a:ln/>
        </p:spPr>
        <p:txBody>
          <a:bodyPr/>
          <a:lstStyle>
            <a:lvl1pPr>
              <a:defRPr/>
            </a:lvl1pPr>
          </a:lstStyle>
          <a:p>
            <a:pPr>
              <a:defRPr/>
            </a:pPr>
            <a:fld id="{A8A79BE1-4DEA-48D9-B37A-AEBB28094DBD}" type="slidenum">
              <a:rPr lang="en-US" altLang="en-US"/>
              <a:pPr>
                <a:defRPr/>
              </a:pPr>
              <a:t>‹#›</a:t>
            </a:fld>
            <a:endParaRPr lang="en-US" altLang="en-US" dirty="0"/>
          </a:p>
        </p:txBody>
      </p:sp>
    </p:spTree>
    <p:extLst>
      <p:ext uri="{BB962C8B-B14F-4D97-AF65-F5344CB8AC3E}">
        <p14:creationId xmlns:p14="http://schemas.microsoft.com/office/powerpoint/2010/main" val="211401792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07AEA69E-B11B-4164-80A0-F368FD0A8224}" type="datetime1">
              <a:rPr lang="en-US" altLang="en-US"/>
              <a:pPr>
                <a:defRPr/>
              </a:pPr>
              <a:t>1/7/2021</a:t>
            </a:fld>
            <a:endParaRPr lang="en-US" altLang="en-US" dirty="0"/>
          </a:p>
        </p:txBody>
      </p:sp>
      <p:sp>
        <p:nvSpPr>
          <p:cNvPr id="4" name="Footer Placeholder 4"/>
          <p:cNvSpPr txBox="1">
            <a:spLocks noGrp="1"/>
          </p:cNvSpPr>
          <p:nvPr>
            <p:ph type="ftr" sz="quarter" idx="11"/>
          </p:nvPr>
        </p:nvSpPr>
        <p:spPr>
          <a:ln/>
        </p:spPr>
        <p:txBody>
          <a:bodyPr/>
          <a:lstStyle>
            <a:lvl1pPr>
              <a:defRPr/>
            </a:lvl1pPr>
          </a:lstStyle>
          <a:p>
            <a:pPr>
              <a:defRPr/>
            </a:pPr>
            <a:endParaRPr dirty="0"/>
          </a:p>
        </p:txBody>
      </p:sp>
      <p:sp>
        <p:nvSpPr>
          <p:cNvPr id="5" name="Slide Number Placeholder 5"/>
          <p:cNvSpPr txBox="1">
            <a:spLocks noGrp="1"/>
          </p:cNvSpPr>
          <p:nvPr>
            <p:ph type="sldNum" sz="quarter" idx="12"/>
          </p:nvPr>
        </p:nvSpPr>
        <p:spPr>
          <a:ln/>
        </p:spPr>
        <p:txBody>
          <a:bodyPr/>
          <a:lstStyle>
            <a:lvl1pPr>
              <a:defRPr/>
            </a:lvl1pPr>
          </a:lstStyle>
          <a:p>
            <a:pPr>
              <a:defRPr/>
            </a:pPr>
            <a:fld id="{FA600C1B-59D0-49BB-AED6-5CB7BA947BAF}" type="slidenum">
              <a:rPr lang="en-US" altLang="en-US"/>
              <a:pPr>
                <a:defRPr/>
              </a:pPr>
              <a:t>‹#›</a:t>
            </a:fld>
            <a:endParaRPr lang="en-US" altLang="en-US" dirty="0"/>
          </a:p>
        </p:txBody>
      </p:sp>
    </p:spTree>
    <p:extLst>
      <p:ext uri="{BB962C8B-B14F-4D97-AF65-F5344CB8AC3E}">
        <p14:creationId xmlns:p14="http://schemas.microsoft.com/office/powerpoint/2010/main" val="3849045765"/>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4FB373EE-8DE8-44F1-84B1-79475C0FE483}" type="datetime1">
              <a:rPr lang="en-US" altLang="en-US"/>
              <a:pPr>
                <a:defRPr/>
              </a:pPr>
              <a:t>1/7/2021</a:t>
            </a:fld>
            <a:endParaRPr lang="en-US" altLang="en-US" dirty="0"/>
          </a:p>
        </p:txBody>
      </p:sp>
      <p:sp>
        <p:nvSpPr>
          <p:cNvPr id="3" name="Footer Placeholder 4"/>
          <p:cNvSpPr txBox="1">
            <a:spLocks noGrp="1"/>
          </p:cNvSpPr>
          <p:nvPr>
            <p:ph type="ftr" sz="quarter" idx="11"/>
          </p:nvPr>
        </p:nvSpPr>
        <p:spPr>
          <a:ln/>
        </p:spPr>
        <p:txBody>
          <a:bodyPr/>
          <a:lstStyle>
            <a:lvl1pPr>
              <a:defRPr/>
            </a:lvl1pPr>
          </a:lstStyle>
          <a:p>
            <a:pPr>
              <a:defRPr/>
            </a:pPr>
            <a:endParaRPr dirty="0"/>
          </a:p>
        </p:txBody>
      </p:sp>
      <p:sp>
        <p:nvSpPr>
          <p:cNvPr id="4" name="Slide Number Placeholder 5"/>
          <p:cNvSpPr txBox="1">
            <a:spLocks noGrp="1"/>
          </p:cNvSpPr>
          <p:nvPr>
            <p:ph type="sldNum" sz="quarter" idx="12"/>
          </p:nvPr>
        </p:nvSpPr>
        <p:spPr>
          <a:ln/>
        </p:spPr>
        <p:txBody>
          <a:bodyPr/>
          <a:lstStyle>
            <a:lvl1pPr>
              <a:defRPr/>
            </a:lvl1pPr>
          </a:lstStyle>
          <a:p>
            <a:pPr>
              <a:defRPr/>
            </a:pPr>
            <a:fld id="{444A3BCA-82B3-4635-8441-7FD83CF17722}" type="slidenum">
              <a:rPr lang="en-US" altLang="en-US"/>
              <a:pPr>
                <a:defRPr/>
              </a:pPr>
              <a:t>‹#›</a:t>
            </a:fld>
            <a:endParaRPr lang="en-US" altLang="en-US" dirty="0"/>
          </a:p>
        </p:txBody>
      </p:sp>
    </p:spTree>
    <p:extLst>
      <p:ext uri="{BB962C8B-B14F-4D97-AF65-F5344CB8AC3E}">
        <p14:creationId xmlns:p14="http://schemas.microsoft.com/office/powerpoint/2010/main" val="91172558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34D8A968-82C4-4703-BCFF-BD7EC9DF0988}" type="datetime1">
              <a:rPr lang="en-US" altLang="en-US"/>
              <a:pPr>
                <a:defRPr/>
              </a:pPr>
              <a:t>1/7/2021</a:t>
            </a:fld>
            <a:endParaRPr lang="en-US" altLang="en-US" dirty="0"/>
          </a:p>
        </p:txBody>
      </p:sp>
      <p:sp>
        <p:nvSpPr>
          <p:cNvPr id="6" name="Footer Placeholder 4"/>
          <p:cNvSpPr txBox="1">
            <a:spLocks noGrp="1"/>
          </p:cNvSpPr>
          <p:nvPr>
            <p:ph type="ftr" sz="quarter" idx="11"/>
          </p:nvPr>
        </p:nvSpPr>
        <p:spPr>
          <a:ln/>
        </p:spPr>
        <p:txBody>
          <a:bodyPr/>
          <a:lstStyle>
            <a:lvl1pPr>
              <a:defRPr/>
            </a:lvl1pPr>
          </a:lstStyle>
          <a:p>
            <a:pPr>
              <a:defRPr/>
            </a:pPr>
            <a:endParaRPr dirty="0"/>
          </a:p>
        </p:txBody>
      </p:sp>
      <p:sp>
        <p:nvSpPr>
          <p:cNvPr id="7" name="Slide Number Placeholder 5"/>
          <p:cNvSpPr txBox="1">
            <a:spLocks noGrp="1"/>
          </p:cNvSpPr>
          <p:nvPr>
            <p:ph type="sldNum" sz="quarter" idx="12"/>
          </p:nvPr>
        </p:nvSpPr>
        <p:spPr>
          <a:ln/>
        </p:spPr>
        <p:txBody>
          <a:bodyPr/>
          <a:lstStyle>
            <a:lvl1pPr>
              <a:defRPr/>
            </a:lvl1pPr>
          </a:lstStyle>
          <a:p>
            <a:pPr>
              <a:defRPr/>
            </a:pPr>
            <a:fld id="{9F2D18B7-35DB-4A01-87A6-B9E5587AA0AA}" type="slidenum">
              <a:rPr lang="en-US" altLang="en-US"/>
              <a:pPr>
                <a:defRPr/>
              </a:pPr>
              <a:t>‹#›</a:t>
            </a:fld>
            <a:endParaRPr lang="en-US" altLang="en-US" dirty="0"/>
          </a:p>
        </p:txBody>
      </p:sp>
    </p:spTree>
    <p:extLst>
      <p:ext uri="{BB962C8B-B14F-4D97-AF65-F5344CB8AC3E}">
        <p14:creationId xmlns:p14="http://schemas.microsoft.com/office/powerpoint/2010/main" val="173595140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AD3BE1E9-0C15-40F9-9D47-FDFB35EEACCE}" type="datetime1">
              <a:rPr lang="en-US" altLang="en-US"/>
              <a:pPr>
                <a:defRPr/>
              </a:pPr>
              <a:t>1/7/2021</a:t>
            </a:fld>
            <a:endParaRPr lang="en-US" altLang="en-US" dirty="0"/>
          </a:p>
        </p:txBody>
      </p:sp>
      <p:sp>
        <p:nvSpPr>
          <p:cNvPr id="6" name="Footer Placeholder 4"/>
          <p:cNvSpPr txBox="1">
            <a:spLocks noGrp="1"/>
          </p:cNvSpPr>
          <p:nvPr>
            <p:ph type="ftr" sz="quarter" idx="11"/>
          </p:nvPr>
        </p:nvSpPr>
        <p:spPr>
          <a:ln/>
        </p:spPr>
        <p:txBody>
          <a:bodyPr/>
          <a:lstStyle>
            <a:lvl1pPr>
              <a:defRPr/>
            </a:lvl1pPr>
          </a:lstStyle>
          <a:p>
            <a:pPr>
              <a:defRPr/>
            </a:pPr>
            <a:endParaRPr dirty="0"/>
          </a:p>
        </p:txBody>
      </p:sp>
      <p:sp>
        <p:nvSpPr>
          <p:cNvPr id="7" name="Slide Number Placeholder 5"/>
          <p:cNvSpPr txBox="1">
            <a:spLocks noGrp="1"/>
          </p:cNvSpPr>
          <p:nvPr>
            <p:ph type="sldNum" sz="quarter" idx="12"/>
          </p:nvPr>
        </p:nvSpPr>
        <p:spPr>
          <a:ln/>
        </p:spPr>
        <p:txBody>
          <a:bodyPr/>
          <a:lstStyle>
            <a:lvl1pPr>
              <a:defRPr/>
            </a:lvl1pPr>
          </a:lstStyle>
          <a:p>
            <a:pPr>
              <a:defRPr/>
            </a:pPr>
            <a:fld id="{52037BED-D2A3-4E6C-8387-1C1AA62152FF}" type="slidenum">
              <a:rPr lang="en-US" altLang="en-US"/>
              <a:pPr>
                <a:defRPr/>
              </a:pPr>
              <a:t>‹#›</a:t>
            </a:fld>
            <a:endParaRPr lang="en-US" altLang="en-US" dirty="0"/>
          </a:p>
        </p:txBody>
      </p:sp>
    </p:spTree>
    <p:extLst>
      <p:ext uri="{BB962C8B-B14F-4D97-AF65-F5344CB8AC3E}">
        <p14:creationId xmlns:p14="http://schemas.microsoft.com/office/powerpoint/2010/main" val="51747184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txBox="1">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numCol="1" anchor="ctr" anchorCtr="0" compatLnSpc="1">
            <a:prstTxWarp prst="textNoShape">
              <a:avLst/>
            </a:prstTxWarp>
            <a:noAutofit/>
          </a:bodyPr>
          <a:lstStyle>
            <a:lvl1pPr eaLnBrk="1" hangingPunct="1">
              <a:defRPr sz="1200" smtClean="0">
                <a:solidFill>
                  <a:srgbClr val="898989"/>
                </a:solidFill>
              </a:defRPr>
            </a:lvl1pPr>
          </a:lstStyle>
          <a:p>
            <a:pPr>
              <a:defRPr/>
            </a:pPr>
            <a:fld id="{3F87CF61-7AC3-4971-8253-E03D8966B3FB}" type="datetime1">
              <a:rPr lang="en-US" altLang="en-US"/>
              <a:pPr>
                <a:defRPr/>
              </a:pPr>
              <a:t>1/7/2021</a:t>
            </a:fld>
            <a:endParaRPr lang="en-US" altLang="en-US"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914400" rtl="0" eaLnBrk="1"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mn-ea"/>
                <a:cs typeface="+mn-cs"/>
              </a:defRPr>
            </a:lvl1pPr>
          </a:lstStyle>
          <a:p>
            <a:pPr>
              <a:defRPr/>
            </a:pPr>
            <a:endParaRPr dirty="0"/>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numCol="1" anchor="ctr" anchorCtr="0" compatLnSpc="1">
            <a:prstTxWarp prst="textNoShape">
              <a:avLst/>
            </a:prstTxWarp>
            <a:noAutofit/>
          </a:bodyPr>
          <a:lstStyle>
            <a:lvl1pPr algn="r" eaLnBrk="1" hangingPunct="1">
              <a:defRPr sz="1200" smtClean="0">
                <a:solidFill>
                  <a:srgbClr val="898989"/>
                </a:solidFill>
              </a:defRPr>
            </a:lvl1pPr>
          </a:lstStyle>
          <a:p>
            <a:pPr>
              <a:defRPr/>
            </a:pPr>
            <a:fld id="{66BE3A28-70BA-4442-9436-9826B6E4346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l" rtl="0" eaLnBrk="1" fontAlgn="base" hangingPunct="1">
        <a:lnSpc>
          <a:spcPct val="90000"/>
        </a:lnSpc>
        <a:spcBef>
          <a:spcPct val="0"/>
        </a:spcBef>
        <a:spcAft>
          <a:spcPct val="0"/>
        </a:spcAft>
        <a:defRPr lang="en-US" sz="4400" kern="1200">
          <a:solidFill>
            <a:srgbClr val="000000"/>
          </a:solidFill>
          <a:latin typeface="Calibri Light"/>
          <a:ea typeface="MS PGothic" panose="020B0600070205080204" pitchFamily="34" charset="-128"/>
          <a:cs typeface="ＭＳ Ｐゴシック" charset="0"/>
        </a:defRPr>
      </a:lvl1pPr>
      <a:lvl2pPr algn="l" rtl="0" eaLnBrk="1" fontAlgn="base" hangingPunct="1">
        <a:lnSpc>
          <a:spcPct val="90000"/>
        </a:lnSpc>
        <a:spcBef>
          <a:spcPct val="0"/>
        </a:spcBef>
        <a:spcAft>
          <a:spcPct val="0"/>
        </a:spcAft>
        <a:defRPr sz="4400">
          <a:solidFill>
            <a:srgbClr val="000000"/>
          </a:solidFill>
          <a:latin typeface="Calibri Light" charset="0"/>
          <a:ea typeface="MS PGothic" panose="020B0600070205080204" pitchFamily="34" charset="-128"/>
          <a:cs typeface="ＭＳ Ｐゴシック" charset="0"/>
        </a:defRPr>
      </a:lvl2pPr>
      <a:lvl3pPr algn="l" rtl="0" eaLnBrk="1" fontAlgn="base" hangingPunct="1">
        <a:lnSpc>
          <a:spcPct val="90000"/>
        </a:lnSpc>
        <a:spcBef>
          <a:spcPct val="0"/>
        </a:spcBef>
        <a:spcAft>
          <a:spcPct val="0"/>
        </a:spcAft>
        <a:defRPr sz="4400">
          <a:solidFill>
            <a:srgbClr val="000000"/>
          </a:solidFill>
          <a:latin typeface="Calibri Light" charset="0"/>
          <a:ea typeface="MS PGothic" panose="020B0600070205080204" pitchFamily="34" charset="-128"/>
          <a:cs typeface="ＭＳ Ｐゴシック" charset="0"/>
        </a:defRPr>
      </a:lvl3pPr>
      <a:lvl4pPr algn="l" rtl="0" eaLnBrk="1" fontAlgn="base" hangingPunct="1">
        <a:lnSpc>
          <a:spcPct val="90000"/>
        </a:lnSpc>
        <a:spcBef>
          <a:spcPct val="0"/>
        </a:spcBef>
        <a:spcAft>
          <a:spcPct val="0"/>
        </a:spcAft>
        <a:defRPr sz="4400">
          <a:solidFill>
            <a:srgbClr val="000000"/>
          </a:solidFill>
          <a:latin typeface="Calibri Light" charset="0"/>
          <a:ea typeface="MS PGothic" panose="020B0600070205080204" pitchFamily="34" charset="-128"/>
          <a:cs typeface="ＭＳ Ｐゴシック" charset="0"/>
        </a:defRPr>
      </a:lvl4pPr>
      <a:lvl5pPr algn="l" rtl="0" eaLnBrk="1" fontAlgn="base" hangingPunct="1">
        <a:lnSpc>
          <a:spcPct val="90000"/>
        </a:lnSpc>
        <a:spcBef>
          <a:spcPct val="0"/>
        </a:spcBef>
        <a:spcAft>
          <a:spcPct val="0"/>
        </a:spcAft>
        <a:defRPr sz="4400">
          <a:solidFill>
            <a:srgbClr val="000000"/>
          </a:solidFill>
          <a:latin typeface="Calibri Light" charset="0"/>
          <a:ea typeface="MS PGothic" panose="020B0600070205080204" pitchFamily="34" charset="-128"/>
          <a:cs typeface="ＭＳ Ｐゴシック" charset="0"/>
        </a:defRPr>
      </a:lvl5pPr>
      <a:lvl6pPr marL="457200" algn="l" rtl="0" eaLnBrk="1" fontAlgn="base" hangingPunct="1">
        <a:lnSpc>
          <a:spcPct val="90000"/>
        </a:lnSpc>
        <a:spcBef>
          <a:spcPct val="0"/>
        </a:spcBef>
        <a:spcAft>
          <a:spcPct val="0"/>
        </a:spcAft>
        <a:defRPr sz="4400">
          <a:solidFill>
            <a:srgbClr val="000000"/>
          </a:solidFill>
          <a:latin typeface="Calibri Light" charset="0"/>
          <a:ea typeface="ＭＳ Ｐゴシック" charset="0"/>
        </a:defRPr>
      </a:lvl6pPr>
      <a:lvl7pPr marL="914400" algn="l" rtl="0" eaLnBrk="1" fontAlgn="base" hangingPunct="1">
        <a:lnSpc>
          <a:spcPct val="90000"/>
        </a:lnSpc>
        <a:spcBef>
          <a:spcPct val="0"/>
        </a:spcBef>
        <a:spcAft>
          <a:spcPct val="0"/>
        </a:spcAft>
        <a:defRPr sz="4400">
          <a:solidFill>
            <a:srgbClr val="000000"/>
          </a:solidFill>
          <a:latin typeface="Calibri Light" charset="0"/>
          <a:ea typeface="ＭＳ Ｐゴシック" charset="0"/>
        </a:defRPr>
      </a:lvl7pPr>
      <a:lvl8pPr marL="1371600" algn="l" rtl="0" eaLnBrk="1" fontAlgn="base" hangingPunct="1">
        <a:lnSpc>
          <a:spcPct val="90000"/>
        </a:lnSpc>
        <a:spcBef>
          <a:spcPct val="0"/>
        </a:spcBef>
        <a:spcAft>
          <a:spcPct val="0"/>
        </a:spcAft>
        <a:defRPr sz="4400">
          <a:solidFill>
            <a:srgbClr val="000000"/>
          </a:solidFill>
          <a:latin typeface="Calibri Light" charset="0"/>
          <a:ea typeface="ＭＳ Ｐゴシック" charset="0"/>
        </a:defRPr>
      </a:lvl8pPr>
      <a:lvl9pPr marL="1828800" algn="l" rtl="0" eaLnBrk="1" fontAlgn="base" hangingPunct="1">
        <a:lnSpc>
          <a:spcPct val="90000"/>
        </a:lnSpc>
        <a:spcBef>
          <a:spcPct val="0"/>
        </a:spcBef>
        <a:spcAft>
          <a:spcPct val="0"/>
        </a:spcAft>
        <a:defRPr sz="4400">
          <a:solidFill>
            <a:srgbClr val="000000"/>
          </a:solidFill>
          <a:latin typeface="Calibri Light" charset="0"/>
          <a:ea typeface="ＭＳ Ｐゴシック" charset="0"/>
        </a:defRPr>
      </a:lvl9pPr>
    </p:titleStyle>
    <p:bodyStyle>
      <a:lvl1pPr marL="228600" indent="-228600" algn="l" rtl="0" eaLnBrk="1" fontAlgn="base" hangingPunct="1">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ea typeface="MS PGothic" panose="020B0600070205080204" pitchFamily="34" charset="-128"/>
          <a:cs typeface="ＭＳ Ｐゴシック" charset="0"/>
        </a:defRPr>
      </a:lvl1pPr>
      <a:lvl2pPr marL="685800" lvl="1" indent="-228600" algn="l" rtl="0" eaLnBrk="1" fontAlgn="base" hangingPunct="1">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ea typeface="MS PGothic" panose="020B0600070205080204" pitchFamily="34" charset="-128"/>
        </a:defRPr>
      </a:lvl2pPr>
      <a:lvl3pPr marL="1143000" lvl="2" indent="-228600" algn="l" rtl="0" eaLnBrk="1" fontAlgn="base" hangingPunct="1">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ea typeface="MS PGothic" panose="020B0600070205080204" pitchFamily="34" charset="-128"/>
        </a:defRPr>
      </a:lvl3pPr>
      <a:lvl4pPr marL="1600200" lvl="3" indent="-228600" algn="l" rtl="0" eaLnBrk="1" fontAlgn="base" hangingPunct="1">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ea typeface="MS PGothic" panose="020B0600070205080204" pitchFamily="34" charset="-128"/>
        </a:defRPr>
      </a:lvl4pPr>
      <a:lvl5pPr marL="2057400" lvl="4" indent="-228600" algn="l" rtl="0" eaLnBrk="1" fontAlgn="base" hangingPunct="1">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ea typeface="MS PGothic" panose="020B0600070205080204"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hangingPunct="1"/>
            <a:endParaRPr altLang="en-US" dirty="0">
              <a:latin typeface="Calibri Light" panose="020F0302020204030204" pitchFamily="34" charset="0"/>
            </a:endParaRPr>
          </a:p>
        </p:txBody>
      </p:sp>
      <p:sp>
        <p:nvSpPr>
          <p:cNvPr id="3075" name="Content Placeholder 2"/>
          <p:cNvSpPr txBox="1">
            <a:spLocks noGrp="1"/>
          </p:cNvSpPr>
          <p:nvPr>
            <p:ph idx="1"/>
          </p:nvPr>
        </p:nvSpPr>
        <p:spPr>
          <a:xfrm>
            <a:off x="628650" y="2797175"/>
            <a:ext cx="7853363" cy="3379788"/>
          </a:xfrm>
        </p:spPr>
        <p:txBody>
          <a:bodyPr/>
          <a:lstStyle/>
          <a:p>
            <a:pPr marL="0" indent="0" algn="ctr">
              <a:buNone/>
            </a:pPr>
            <a:r>
              <a:rPr lang="en-US" altLang="en-US" sz="3600" dirty="0">
                <a:latin typeface="Calibri" panose="020F0502020204030204" pitchFamily="34" charset="0"/>
              </a:rPr>
              <a:t>SCHOOL OF BUSINESS AND TECHNOLOGY</a:t>
            </a:r>
          </a:p>
          <a:p>
            <a:pPr marL="0" indent="0" algn="ctr">
              <a:buNone/>
            </a:pPr>
            <a:r>
              <a:rPr lang="en-US" altLang="en-US" sz="3600" dirty="0">
                <a:latin typeface="Calibri" panose="020F0502020204030204" pitchFamily="34" charset="0"/>
              </a:rPr>
              <a:t>MONTHLY MEETING </a:t>
            </a:r>
          </a:p>
          <a:p>
            <a:pPr marL="0" indent="0" algn="ctr">
              <a:buNone/>
            </a:pPr>
            <a:r>
              <a:rPr lang="en-US" altLang="en-US" sz="3600" dirty="0">
                <a:latin typeface="Calibri" panose="020F0502020204030204" pitchFamily="34" charset="0"/>
              </a:rPr>
              <a:t>January -2021</a:t>
            </a:r>
          </a:p>
          <a:p>
            <a:pPr marL="0" indent="0" algn="ctr">
              <a:buNone/>
            </a:pPr>
            <a:r>
              <a:rPr lang="en-US" altLang="en-US" sz="3600" dirty="0">
                <a:latin typeface="Calibri" panose="020F0502020204030204" pitchFamily="34" charset="0"/>
              </a:rPr>
              <a:t>1-2 PM</a:t>
            </a:r>
          </a:p>
          <a:p>
            <a:pPr marL="0" indent="0" algn="ctr">
              <a:buNone/>
            </a:pPr>
            <a:r>
              <a:rPr lang="en-US" altLang="en-US" sz="3600" dirty="0">
                <a:solidFill>
                  <a:srgbClr val="00B0F0"/>
                </a:solidFill>
                <a:latin typeface="Calibri" panose="020F0502020204030204" pitchFamily="34" charset="0"/>
              </a:rPr>
              <a:t>BUILDING FROM DISRUPTION</a:t>
            </a:r>
            <a:endParaRPr lang="en-US" altLang="en-US" sz="3600" dirty="0">
              <a:latin typeface="Calibri" panose="020F0502020204030204" pitchFamily="34" charset="0"/>
            </a:endParaRPr>
          </a:p>
        </p:txBody>
      </p:sp>
      <p:pic>
        <p:nvPicPr>
          <p:cNvPr id="3076" name="Picture 5"/>
          <p:cNvPicPr>
            <a:picLocks noChangeAspect="1"/>
          </p:cNvPicPr>
          <p:nvPr/>
        </p:nvPicPr>
        <p:blipFill>
          <a:blip r:embed="rId2">
            <a:extLst>
              <a:ext uri="{28A0092B-C50C-407E-A947-70E740481C1C}">
                <a14:useLocalDpi xmlns:a14="http://schemas.microsoft.com/office/drawing/2010/main" val="0"/>
              </a:ext>
            </a:extLst>
          </a:blip>
          <a:srcRect b="62524"/>
          <a:stretch>
            <a:fillRect/>
          </a:stretch>
        </p:blipFill>
        <p:spPr bwMode="auto">
          <a:xfrm>
            <a:off x="0" y="0"/>
            <a:ext cx="9144000"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4295775" cy="1644649"/>
          </a:xfrm>
          <a:solidFill>
            <a:srgbClr val="470A68"/>
          </a:solidFill>
        </p:spPr>
        <p:txBody>
          <a:bodyPr/>
          <a:lstStyle/>
          <a:p>
            <a:pPr eaLnBrk="1" hangingPunct="1"/>
            <a:r>
              <a:rPr lang="en-US" altLang="en-US" sz="3500" b="1" dirty="0">
                <a:solidFill>
                  <a:srgbClr val="FFFFFF"/>
                </a:solidFill>
                <a:latin typeface="Adobe Devanagari" panose="02040503050201020203" pitchFamily="18" charset="0"/>
              </a:rPr>
              <a:t>Operational </a:t>
            </a:r>
            <a:br>
              <a:rPr lang="en-US" altLang="en-US" sz="3500" b="1" dirty="0">
                <a:solidFill>
                  <a:srgbClr val="FFFFFF"/>
                </a:solidFill>
                <a:latin typeface="Adobe Devanagari" panose="02040503050201020203" pitchFamily="18" charset="0"/>
              </a:rPr>
            </a:br>
            <a:r>
              <a:rPr lang="en-US" altLang="en-US" sz="3500" b="1" dirty="0">
                <a:solidFill>
                  <a:srgbClr val="FFFFFF"/>
                </a:solidFill>
                <a:latin typeface="Adobe Devanagari" panose="02040503050201020203" pitchFamily="18" charset="0"/>
              </a:rPr>
              <a:t>Announcements and</a:t>
            </a:r>
            <a:br>
              <a:rPr lang="en-US" altLang="en-US" sz="3500" b="1" dirty="0">
                <a:solidFill>
                  <a:srgbClr val="FFFFFF"/>
                </a:solidFill>
                <a:latin typeface="Adobe Devanagari" panose="02040503050201020203" pitchFamily="18" charset="0"/>
              </a:rPr>
            </a:br>
            <a:r>
              <a:rPr lang="en-US" altLang="en-US" sz="3500" b="1" dirty="0">
                <a:solidFill>
                  <a:srgbClr val="FFFFFF"/>
                </a:solidFill>
                <a:latin typeface="Adobe Devanagari" panose="02040503050201020203" pitchFamily="18" charset="0"/>
              </a:rPr>
              <a:t>Updates – Lisa Dick</a:t>
            </a:r>
            <a:endParaRPr altLang="en-US" sz="2800"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FontTx/>
              <a:buNone/>
            </a:pPr>
            <a:endParaRPr lang="en-US" altLang="en-US" sz="2400"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219446077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Chair  and Associate</a:t>
            </a:r>
            <a:br>
              <a:rPr lang="en-US" altLang="en-US" b="1" i="1" dirty="0">
                <a:solidFill>
                  <a:srgbClr val="00B0F0"/>
                </a:solidFill>
                <a:latin typeface="Adobe Devanagari" panose="02040503050201020203" pitchFamily="18" charset="0"/>
              </a:rPr>
            </a:br>
            <a:r>
              <a:rPr lang="en-US" altLang="en-US" b="1" i="1" dirty="0">
                <a:solidFill>
                  <a:srgbClr val="00B0F0"/>
                </a:solidFill>
                <a:latin typeface="Adobe Devanagari" panose="02040503050201020203" pitchFamily="18" charset="0"/>
              </a:rPr>
              <a:t>Dean Reports</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Mary Myers – Computer and Networking Technology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Mary Conwell – Legal Studies, Architecture, Construction, and Engineering</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Richard Worch – Criminal Justice and Public Safety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Jennifer Patterson – Business Department</a:t>
            </a:r>
          </a:p>
          <a:p>
            <a:pPr eaLnBrk="1" hangingPunct="1">
              <a:lnSpc>
                <a:spcPct val="80000"/>
              </a:lnSpc>
              <a:spcBef>
                <a:spcPct val="0"/>
              </a:spcBef>
              <a:buSzTx/>
              <a:buNone/>
            </a:pPr>
            <a:endParaRPr lang="en-US" altLang="en-US" sz="2000" b="1" dirty="0">
              <a:solidFill>
                <a:srgbClr val="7030A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Associate Dean – Jennifer Baker</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5138064"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5" name="Picture 4">
            <a:extLst>
              <a:ext uri="{FF2B5EF4-FFF2-40B4-BE49-F238E27FC236}">
                <a16:creationId xmlns:a16="http://schemas.microsoft.com/office/drawing/2014/main" id="{B11901D6-5174-48EE-899D-F4F79E5D3E38}"/>
              </a:ext>
            </a:extLst>
          </p:cNvPr>
          <p:cNvPicPr>
            <a:picLocks noChangeAspect="1"/>
          </p:cNvPicPr>
          <p:nvPr/>
        </p:nvPicPr>
        <p:blipFill>
          <a:blip r:embed="rId3"/>
          <a:stretch>
            <a:fillRect/>
          </a:stretch>
        </p:blipFill>
        <p:spPr>
          <a:xfrm>
            <a:off x="5138063" y="463550"/>
            <a:ext cx="4000501" cy="6129755"/>
          </a:xfrm>
          <a:prstGeom prst="rect">
            <a:avLst/>
          </a:prstGeom>
        </p:spPr>
      </p:pic>
    </p:spTree>
    <p:extLst>
      <p:ext uri="{BB962C8B-B14F-4D97-AF65-F5344CB8AC3E}">
        <p14:creationId xmlns:p14="http://schemas.microsoft.com/office/powerpoint/2010/main" val="320751939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4295775" cy="1644649"/>
          </a:xfrm>
          <a:solidFill>
            <a:srgbClr val="470A68"/>
          </a:solidFill>
        </p:spPr>
        <p:txBody>
          <a:bodyPr/>
          <a:lstStyle/>
          <a:p>
            <a:pPr eaLnBrk="1" hangingPunct="1"/>
            <a:r>
              <a:rPr lang="en-US" altLang="en-US" sz="3500" b="1" dirty="0">
                <a:solidFill>
                  <a:srgbClr val="FFFFFF"/>
                </a:solidFill>
                <a:latin typeface="Adobe Devanagari" panose="02040503050201020203" pitchFamily="18" charset="0"/>
              </a:rPr>
              <a:t>Dean Updates</a:t>
            </a:r>
            <a:endParaRPr altLang="en-US" sz="2800"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FontTx/>
              <a:buNone/>
            </a:pPr>
            <a:r>
              <a:rPr lang="en-US" altLang="en-US" sz="2400" b="1" dirty="0">
                <a:solidFill>
                  <a:schemeClr val="tx1"/>
                </a:solidFill>
                <a:latin typeface="Century Gothic" panose="020B0502020202020204" pitchFamily="34" charset="0"/>
              </a:rPr>
              <a:t>We will be commencing searches very quickly for these faculty positions:</a:t>
            </a:r>
          </a:p>
          <a:p>
            <a:pPr eaLnBrk="1" hangingPunct="1">
              <a:lnSpc>
                <a:spcPct val="80000"/>
              </a:lnSpc>
              <a:spcBef>
                <a:spcPct val="0"/>
              </a:spcBef>
              <a:buSzTx/>
              <a:buFontTx/>
              <a:buNone/>
            </a:pPr>
            <a:endParaRPr lang="en-US" altLang="en-US" sz="24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400" b="1" dirty="0">
                <a:solidFill>
                  <a:schemeClr val="tx1"/>
                </a:solidFill>
                <a:latin typeface="Century Gothic" panose="020B0502020202020204" pitchFamily="34" charset="0"/>
              </a:rPr>
              <a:t>Entrepreneurship Professor (will be based at Collier)</a:t>
            </a:r>
          </a:p>
          <a:p>
            <a:pPr eaLnBrk="1" hangingPunct="1">
              <a:lnSpc>
                <a:spcPct val="80000"/>
              </a:lnSpc>
              <a:spcBef>
                <a:spcPct val="0"/>
              </a:spcBef>
              <a:buSzTx/>
              <a:buFontTx/>
              <a:buNone/>
            </a:pPr>
            <a:endParaRPr lang="en-US" altLang="en-US" sz="24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400" b="1" dirty="0">
                <a:solidFill>
                  <a:schemeClr val="tx1"/>
                </a:solidFill>
                <a:latin typeface="Century Gothic" panose="020B0502020202020204" pitchFamily="34" charset="0"/>
              </a:rPr>
              <a:t>Computer Science Professor (will be based at Lee)</a:t>
            </a:r>
          </a:p>
          <a:p>
            <a:pPr eaLnBrk="1" hangingPunct="1">
              <a:lnSpc>
                <a:spcPct val="80000"/>
              </a:lnSpc>
              <a:spcBef>
                <a:spcPct val="0"/>
              </a:spcBef>
              <a:buSzTx/>
              <a:buFontTx/>
              <a:buNone/>
            </a:pPr>
            <a:endParaRPr lang="en-US" altLang="en-US" sz="24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400" b="1" dirty="0">
                <a:solidFill>
                  <a:schemeClr val="tx1"/>
                </a:solidFill>
                <a:latin typeface="Century Gothic" panose="020B0502020202020204" pitchFamily="34" charset="0"/>
              </a:rPr>
              <a:t>Please volunteer to serve on one or both committees</a:t>
            </a: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pic>
        <p:nvPicPr>
          <p:cNvPr id="6" name="Picture 5">
            <a:extLst>
              <a:ext uri="{FF2B5EF4-FFF2-40B4-BE49-F238E27FC236}">
                <a16:creationId xmlns:a16="http://schemas.microsoft.com/office/drawing/2014/main" id="{252EB20E-67E4-491B-9663-09C87C1C7395}"/>
              </a:ext>
            </a:extLst>
          </p:cNvPr>
          <p:cNvPicPr>
            <a:picLocks noChangeAspect="1"/>
          </p:cNvPicPr>
          <p:nvPr/>
        </p:nvPicPr>
        <p:blipFill>
          <a:blip r:embed="rId4"/>
          <a:stretch>
            <a:fillRect/>
          </a:stretch>
        </p:blipFill>
        <p:spPr>
          <a:xfrm>
            <a:off x="4972051" y="400050"/>
            <a:ext cx="4166514" cy="6193255"/>
          </a:xfrm>
          <a:prstGeom prst="rect">
            <a:avLst/>
          </a:prstGeom>
        </p:spPr>
      </p:pic>
    </p:spTree>
    <p:extLst>
      <p:ext uri="{BB962C8B-B14F-4D97-AF65-F5344CB8AC3E}">
        <p14:creationId xmlns:p14="http://schemas.microsoft.com/office/powerpoint/2010/main" val="374307825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lang="en-US" altLang="en-US" sz="3500" b="1" i="1" dirty="0">
                <a:solidFill>
                  <a:srgbClr val="FFFFFF"/>
                </a:solidFill>
                <a:latin typeface="Adobe Devanagari" panose="02040503050201020203" pitchFamily="18" charset="0"/>
              </a:rPr>
              <a:t>Dean Updates, continued</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3200" b="1" dirty="0">
                <a:solidFill>
                  <a:srgbClr val="7030A0"/>
                </a:solidFill>
                <a:latin typeface="Century Gothic" panose="020B0502020202020204" pitchFamily="34" charset="0"/>
              </a:rPr>
              <a:t>SOBT First Virtual Job Fair</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Thursday February 11</a:t>
            </a:r>
            <a:r>
              <a:rPr lang="en-US" altLang="en-US" sz="2000" b="1" baseline="30000" dirty="0">
                <a:solidFill>
                  <a:schemeClr val="tx1"/>
                </a:solidFill>
                <a:latin typeface="Century Gothic" panose="020B0502020202020204" pitchFamily="34" charset="0"/>
              </a:rPr>
              <a:t>th</a:t>
            </a:r>
            <a:r>
              <a:rPr lang="en-US" altLang="en-US" sz="2000" b="1" dirty="0">
                <a:solidFill>
                  <a:schemeClr val="tx1"/>
                </a:solidFill>
                <a:latin typeface="Century Gothic" panose="020B0502020202020204" pitchFamily="34" charset="0"/>
              </a:rPr>
              <a:t> </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3:00 to 6:00 pm</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see January newsletter on Tuesday with link information – </a:t>
            </a:r>
            <a:r>
              <a:rPr lang="en-US" altLang="en-US" b="1" dirty="0">
                <a:solidFill>
                  <a:srgbClr val="7030A0"/>
                </a:solidFill>
                <a:latin typeface="Century Gothic" panose="020B0502020202020204" pitchFamily="34" charset="0"/>
              </a:rPr>
              <a:t>please spread the word with your students!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pic>
        <p:nvPicPr>
          <p:cNvPr id="6" name="Picture 5">
            <a:extLst>
              <a:ext uri="{FF2B5EF4-FFF2-40B4-BE49-F238E27FC236}">
                <a16:creationId xmlns:a16="http://schemas.microsoft.com/office/drawing/2014/main" id="{B319132C-0372-4737-8359-BA96C3896D7C}"/>
              </a:ext>
            </a:extLst>
          </p:cNvPr>
          <p:cNvPicPr>
            <a:picLocks noChangeAspect="1"/>
          </p:cNvPicPr>
          <p:nvPr/>
        </p:nvPicPr>
        <p:blipFill>
          <a:blip r:embed="rId4"/>
          <a:stretch>
            <a:fillRect/>
          </a:stretch>
        </p:blipFill>
        <p:spPr>
          <a:xfrm>
            <a:off x="5381625" y="809897"/>
            <a:ext cx="3181349" cy="5159828"/>
          </a:xfrm>
          <a:prstGeom prst="rect">
            <a:avLst/>
          </a:prstGeom>
        </p:spPr>
      </p:pic>
    </p:spTree>
    <p:extLst>
      <p:ext uri="{BB962C8B-B14F-4D97-AF65-F5344CB8AC3E}">
        <p14:creationId xmlns:p14="http://schemas.microsoft.com/office/powerpoint/2010/main" val="10525091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lang="en-US" altLang="en-US" sz="3500" b="1" i="1" dirty="0">
                <a:solidFill>
                  <a:srgbClr val="FFFFFF"/>
                </a:solidFill>
                <a:latin typeface="Adobe Devanagari" panose="02040503050201020203" pitchFamily="18" charset="0"/>
              </a:rPr>
              <a:t>Dean Updates, continued</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400" b="1" dirty="0">
                <a:solidFill>
                  <a:schemeClr val="tx1"/>
                </a:solidFill>
                <a:latin typeface="Century Gothic" panose="020B0502020202020204" pitchFamily="34" charset="0"/>
              </a:rPr>
              <a:t>ENROLLMENT UPDATE:</a:t>
            </a:r>
          </a:p>
          <a:p>
            <a:pPr eaLnBrk="1" hangingPunct="1">
              <a:lnSpc>
                <a:spcPct val="80000"/>
              </a:lnSpc>
              <a:spcBef>
                <a:spcPct val="0"/>
              </a:spcBef>
              <a:buSzTx/>
              <a:buNone/>
            </a:pPr>
            <a:endParaRPr lang="en-US" altLang="en-US" sz="2000" b="1" dirty="0">
              <a:solidFill>
                <a:srgbClr val="00B0F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00B0F0"/>
                </a:solidFill>
                <a:latin typeface="Century Gothic" panose="020B0502020202020204" pitchFamily="34" charset="0"/>
              </a:rPr>
              <a:t>Third straight term of year-on-year growth for SOBT – the ONLY school at FSW that has accomplished three straight terms of growth (and during a global pandemic, no less!)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400" b="1" dirty="0">
                <a:solidFill>
                  <a:srgbClr val="7030A0"/>
                </a:solidFill>
                <a:latin typeface="Century Gothic" panose="020B0502020202020204" pitchFamily="34" charset="0"/>
              </a:rPr>
              <a:t>BAS IST proposal still in process – should hear something this month</a:t>
            </a:r>
          </a:p>
          <a:p>
            <a:pPr eaLnBrk="1" hangingPunct="1">
              <a:lnSpc>
                <a:spcPct val="80000"/>
              </a:lnSpc>
              <a:spcBef>
                <a:spcPct val="0"/>
              </a:spcBef>
              <a:buSzTx/>
              <a:buNone/>
            </a:pPr>
            <a:endParaRPr lang="en-US" altLang="en-US" sz="2400" b="1" dirty="0">
              <a:solidFill>
                <a:srgbClr val="7030A0"/>
              </a:solidFill>
              <a:latin typeface="Century Gothic" panose="020B0502020202020204" pitchFamily="34" charset="0"/>
            </a:endParaRPr>
          </a:p>
          <a:p>
            <a:pPr eaLnBrk="1" hangingPunct="1">
              <a:lnSpc>
                <a:spcPct val="80000"/>
              </a:lnSpc>
              <a:spcBef>
                <a:spcPct val="0"/>
              </a:spcBef>
              <a:buSzTx/>
              <a:buNone/>
            </a:pPr>
            <a:r>
              <a:rPr lang="en-US" altLang="en-US" sz="2400" b="1" dirty="0">
                <a:solidFill>
                  <a:srgbClr val="00B0F0"/>
                </a:solidFill>
                <a:latin typeface="Century Gothic" panose="020B0502020202020204" pitchFamily="34" charset="0"/>
              </a:rPr>
              <a:t>All SACS Change reports were completed in December</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pic>
        <p:nvPicPr>
          <p:cNvPr id="6" name="Picture 5">
            <a:extLst>
              <a:ext uri="{FF2B5EF4-FFF2-40B4-BE49-F238E27FC236}">
                <a16:creationId xmlns:a16="http://schemas.microsoft.com/office/drawing/2014/main" id="{B319132C-0372-4737-8359-BA96C3896D7C}"/>
              </a:ext>
            </a:extLst>
          </p:cNvPr>
          <p:cNvPicPr>
            <a:picLocks noChangeAspect="1"/>
          </p:cNvPicPr>
          <p:nvPr/>
        </p:nvPicPr>
        <p:blipFill>
          <a:blip r:embed="rId4"/>
          <a:stretch>
            <a:fillRect/>
          </a:stretch>
        </p:blipFill>
        <p:spPr>
          <a:xfrm>
            <a:off x="5381625" y="809897"/>
            <a:ext cx="3181349" cy="5159828"/>
          </a:xfrm>
          <a:prstGeom prst="rect">
            <a:avLst/>
          </a:prstGeom>
        </p:spPr>
      </p:pic>
    </p:spTree>
    <p:extLst>
      <p:ext uri="{BB962C8B-B14F-4D97-AF65-F5344CB8AC3E}">
        <p14:creationId xmlns:p14="http://schemas.microsoft.com/office/powerpoint/2010/main" val="87563036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lang="en-US" altLang="en-US" sz="3500" b="1" i="1" dirty="0">
                <a:solidFill>
                  <a:srgbClr val="FFFFFF"/>
                </a:solidFill>
                <a:latin typeface="Adobe Devanagari" panose="02040503050201020203" pitchFamily="18" charset="0"/>
              </a:rPr>
              <a:t>Dean Updates, continued</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400" b="1" dirty="0">
                <a:solidFill>
                  <a:schemeClr val="tx1"/>
                </a:solidFill>
                <a:latin typeface="Century Gothic" panose="020B0502020202020204" pitchFamily="34" charset="0"/>
              </a:rPr>
              <a:t>GRANT UPDATE:</a:t>
            </a:r>
          </a:p>
          <a:p>
            <a:pPr eaLnBrk="1" hangingPunct="1">
              <a:lnSpc>
                <a:spcPct val="80000"/>
              </a:lnSpc>
              <a:spcBef>
                <a:spcPct val="0"/>
              </a:spcBef>
              <a:buSzTx/>
              <a:buNone/>
            </a:pPr>
            <a:endParaRPr lang="en-US" altLang="en-US" sz="2000" b="1" dirty="0">
              <a:solidFill>
                <a:srgbClr val="00B0F0"/>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Schulze Grant – last spring, summer, and fall:</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Spent $83,014   (originally allocated $50,000 of the $100,000 not being spent on Career Services position), but the other two workforce schools didn’t spend theirs, so we had more to use!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Impact:</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144 students</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162 certificates/licenses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pic>
        <p:nvPicPr>
          <p:cNvPr id="6" name="Picture 5">
            <a:extLst>
              <a:ext uri="{FF2B5EF4-FFF2-40B4-BE49-F238E27FC236}">
                <a16:creationId xmlns:a16="http://schemas.microsoft.com/office/drawing/2014/main" id="{B319132C-0372-4737-8359-BA96C3896D7C}"/>
              </a:ext>
            </a:extLst>
          </p:cNvPr>
          <p:cNvPicPr>
            <a:picLocks noChangeAspect="1"/>
          </p:cNvPicPr>
          <p:nvPr/>
        </p:nvPicPr>
        <p:blipFill>
          <a:blip r:embed="rId4"/>
          <a:stretch>
            <a:fillRect/>
          </a:stretch>
        </p:blipFill>
        <p:spPr>
          <a:xfrm>
            <a:off x="5381625" y="809897"/>
            <a:ext cx="3181349" cy="5159828"/>
          </a:xfrm>
          <a:prstGeom prst="rect">
            <a:avLst/>
          </a:prstGeom>
        </p:spPr>
      </p:pic>
    </p:spTree>
    <p:extLst>
      <p:ext uri="{BB962C8B-B14F-4D97-AF65-F5344CB8AC3E}">
        <p14:creationId xmlns:p14="http://schemas.microsoft.com/office/powerpoint/2010/main" val="178848197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lang="en-US" altLang="en-US" sz="3500" b="1" i="1" dirty="0">
                <a:solidFill>
                  <a:srgbClr val="FFFFFF"/>
                </a:solidFill>
                <a:latin typeface="Adobe Devanagari" panose="02040503050201020203" pitchFamily="18" charset="0"/>
              </a:rPr>
              <a:t>Dean Updates, continued</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400" b="1" dirty="0">
                <a:solidFill>
                  <a:schemeClr val="tx1"/>
                </a:solidFill>
                <a:latin typeface="Century Gothic" panose="020B0502020202020204" pitchFamily="34" charset="0"/>
              </a:rPr>
              <a:t>GRANT UPDATE, continued:</a:t>
            </a:r>
          </a:p>
          <a:p>
            <a:pPr eaLnBrk="1" hangingPunct="1">
              <a:lnSpc>
                <a:spcPct val="80000"/>
              </a:lnSpc>
              <a:spcBef>
                <a:spcPct val="0"/>
              </a:spcBef>
              <a:buSzTx/>
              <a:buNone/>
            </a:pPr>
            <a:endParaRPr lang="en-US" altLang="en-US" sz="2000" b="1" dirty="0">
              <a:solidFill>
                <a:srgbClr val="00B0F0"/>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rgbClr val="FF000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FF0000"/>
                </a:solidFill>
                <a:latin typeface="Century Gothic" panose="020B0502020202020204" pitchFamily="34" charset="0"/>
              </a:rPr>
              <a:t>CARES Grant </a:t>
            </a:r>
            <a:r>
              <a:rPr lang="en-US" altLang="en-US" sz="2000" b="1" dirty="0">
                <a:solidFill>
                  <a:schemeClr val="tx1"/>
                </a:solidFill>
                <a:latin typeface="Century Gothic" panose="020B0502020202020204" pitchFamily="34" charset="0"/>
              </a:rPr>
              <a:t>– last fall and this spring</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Allocated:  $78,135 in tuition benefits</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Used to date: $94,379</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rgbClr val="FF000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FF0000"/>
                </a:solidFill>
                <a:latin typeface="Century Gothic" panose="020B0502020202020204" pitchFamily="34" charset="0"/>
              </a:rPr>
              <a:t>Impact to date:</a:t>
            </a:r>
          </a:p>
          <a:p>
            <a:pPr eaLnBrk="1" hangingPunct="1">
              <a:lnSpc>
                <a:spcPct val="80000"/>
              </a:lnSpc>
              <a:spcBef>
                <a:spcPct val="0"/>
              </a:spcBef>
              <a:buSzTx/>
              <a:buNone/>
            </a:pPr>
            <a:endParaRPr lang="en-US" altLang="en-US" sz="2000" b="1" dirty="0">
              <a:solidFill>
                <a:srgbClr val="7030A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139 students</a:t>
            </a: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151 certificates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Also have book scholarship funds being allocated as well as a separate fund to pay for the certification fees – all underway!</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pic>
        <p:nvPicPr>
          <p:cNvPr id="6" name="Picture 5">
            <a:extLst>
              <a:ext uri="{FF2B5EF4-FFF2-40B4-BE49-F238E27FC236}">
                <a16:creationId xmlns:a16="http://schemas.microsoft.com/office/drawing/2014/main" id="{B319132C-0372-4737-8359-BA96C3896D7C}"/>
              </a:ext>
            </a:extLst>
          </p:cNvPr>
          <p:cNvPicPr>
            <a:picLocks noChangeAspect="1"/>
          </p:cNvPicPr>
          <p:nvPr/>
        </p:nvPicPr>
        <p:blipFill>
          <a:blip r:embed="rId4"/>
          <a:stretch>
            <a:fillRect/>
          </a:stretch>
        </p:blipFill>
        <p:spPr>
          <a:xfrm>
            <a:off x="5381625" y="809897"/>
            <a:ext cx="3181349" cy="5159828"/>
          </a:xfrm>
          <a:prstGeom prst="rect">
            <a:avLst/>
          </a:prstGeom>
        </p:spPr>
      </p:pic>
    </p:spTree>
    <p:extLst>
      <p:ext uri="{BB962C8B-B14F-4D97-AF65-F5344CB8AC3E}">
        <p14:creationId xmlns:p14="http://schemas.microsoft.com/office/powerpoint/2010/main" val="102636783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br>
              <a:rPr lang="en-US" altLang="en-US" sz="3500" b="1" dirty="0">
                <a:solidFill>
                  <a:srgbClr val="FFFFFF"/>
                </a:solidFill>
                <a:latin typeface="Adobe Devanagari" panose="02040503050201020203" pitchFamily="18" charset="0"/>
              </a:rPr>
            </a:br>
            <a:r>
              <a:rPr lang="en-US" altLang="en-US" sz="3500" b="1" i="1" dirty="0">
                <a:solidFill>
                  <a:srgbClr val="00B0F0"/>
                </a:solidFill>
                <a:latin typeface="Adobe Devanagari" panose="02040503050201020203" pitchFamily="18" charset="0"/>
              </a:rPr>
              <a:t>Department Breakout </a:t>
            </a:r>
            <a:br>
              <a:rPr lang="en-US" altLang="en-US" sz="3500" b="1" i="1" dirty="0">
                <a:solidFill>
                  <a:srgbClr val="00B0F0"/>
                </a:solidFill>
                <a:latin typeface="Adobe Devanagari" panose="02040503050201020203" pitchFamily="18" charset="0"/>
              </a:rPr>
            </a:br>
            <a:r>
              <a:rPr lang="en-US" altLang="en-US" sz="3500" b="1" i="1" dirty="0">
                <a:solidFill>
                  <a:srgbClr val="00B0F0"/>
                </a:solidFill>
                <a:latin typeface="Adobe Devanagari" panose="02040503050201020203" pitchFamily="18" charset="0"/>
              </a:rPr>
              <a:t>Meetings    2 pm – 3 pm</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b="1" dirty="0">
                <a:solidFill>
                  <a:schemeClr val="tx1"/>
                </a:solidFill>
                <a:latin typeface="Century Gothic" panose="020B0502020202020204" pitchFamily="34" charset="0"/>
              </a:rPr>
              <a:t>Have a wonderful 2021!</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b="1" dirty="0">
                <a:solidFill>
                  <a:schemeClr val="tx1"/>
                </a:solidFill>
                <a:latin typeface="Century Gothic" panose="020B0502020202020204" pitchFamily="34" charset="0"/>
              </a:rPr>
              <a:t>Stay safe!</a:t>
            </a:r>
          </a:p>
        </p:txBody>
      </p:sp>
      <p:sp>
        <p:nvSpPr>
          <p:cNvPr id="4100" name="Rectangle 4"/>
          <p:cNvSpPr>
            <a:spLocks noChangeArrowheads="1"/>
          </p:cNvSpPr>
          <p:nvPr/>
        </p:nvSpPr>
        <p:spPr bwMode="auto">
          <a:xfrm>
            <a:off x="5138064"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5" name="Picture 4">
            <a:extLst>
              <a:ext uri="{FF2B5EF4-FFF2-40B4-BE49-F238E27FC236}">
                <a16:creationId xmlns:a16="http://schemas.microsoft.com/office/drawing/2014/main" id="{B11901D6-5174-48EE-899D-F4F79E5D3E38}"/>
              </a:ext>
            </a:extLst>
          </p:cNvPr>
          <p:cNvPicPr>
            <a:picLocks noChangeAspect="1"/>
          </p:cNvPicPr>
          <p:nvPr/>
        </p:nvPicPr>
        <p:blipFill>
          <a:blip r:embed="rId3"/>
          <a:stretch>
            <a:fillRect/>
          </a:stretch>
        </p:blipFill>
        <p:spPr>
          <a:xfrm>
            <a:off x="5138063" y="463550"/>
            <a:ext cx="4000501" cy="6129755"/>
          </a:xfrm>
          <a:prstGeom prst="rect">
            <a:avLst/>
          </a:prstGeom>
        </p:spPr>
      </p:pic>
    </p:spTree>
    <p:extLst>
      <p:ext uri="{BB962C8B-B14F-4D97-AF65-F5344CB8AC3E}">
        <p14:creationId xmlns:p14="http://schemas.microsoft.com/office/powerpoint/2010/main" val="356342405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Welcome Back!</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Welcome and agenda overview </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Recognition</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Announcements</a:t>
            </a:r>
          </a:p>
          <a:p>
            <a:pPr eaLnBrk="1" hangingPunct="1">
              <a:lnSpc>
                <a:spcPct val="80000"/>
              </a:lnSpc>
              <a:spcBef>
                <a:spcPct val="0"/>
              </a:spcBef>
              <a:buSzTx/>
              <a:buFont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000" b="1" dirty="0">
                <a:solidFill>
                  <a:schemeClr val="tx1"/>
                </a:solidFill>
                <a:latin typeface="Century Gothic" panose="020B0502020202020204" pitchFamily="34" charset="0"/>
              </a:rPr>
              <a:t>Chair reports</a:t>
            </a:r>
          </a:p>
          <a:p>
            <a:pPr eaLnBrk="1" hangingPunct="1">
              <a:lnSpc>
                <a:spcPct val="80000"/>
              </a:lnSpc>
              <a:spcBef>
                <a:spcPct val="0"/>
              </a:spcBef>
              <a:buSzTx/>
              <a:buFont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000" b="1" dirty="0">
                <a:solidFill>
                  <a:schemeClr val="tx1"/>
                </a:solidFill>
                <a:latin typeface="Century Gothic" panose="020B0502020202020204" pitchFamily="34" charset="0"/>
              </a:rPr>
              <a:t>Operational announcements – Lisa</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Associate Dean and Online Learning Coordinator Updates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Dean Update</a:t>
            </a:r>
          </a:p>
          <a:p>
            <a:pPr eaLnBrk="1" hangingPunct="1">
              <a:lnSpc>
                <a:spcPct val="80000"/>
              </a:lnSpc>
              <a:spcBef>
                <a:spcPct val="0"/>
              </a:spcBef>
              <a:buSzTx/>
              <a:buFont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000" b="1" dirty="0">
                <a:solidFill>
                  <a:schemeClr val="tx1"/>
                </a:solidFill>
                <a:latin typeface="Century Gothic" panose="020B0502020202020204" pitchFamily="34" charset="0"/>
              </a:rPr>
              <a:t>Activity  (time permitting)</a:t>
            </a:r>
          </a:p>
          <a:p>
            <a:pPr eaLnBrk="1" hangingPunct="1">
              <a:lnSpc>
                <a:spcPct val="80000"/>
              </a:lnSpc>
              <a:spcBef>
                <a:spcPct val="0"/>
              </a:spcBef>
              <a:buSzTx/>
              <a:buFont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sz="2000" b="1" dirty="0">
                <a:solidFill>
                  <a:schemeClr val="tx1"/>
                </a:solidFill>
                <a:latin typeface="Century Gothic" panose="020B0502020202020204" pitchFamily="34" charset="0"/>
              </a:rPr>
              <a:t>Next meeting items and Close</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sz="3500" b="1" i="1" dirty="0">
                <a:solidFill>
                  <a:srgbClr val="00B0F0"/>
                </a:solidFill>
                <a:latin typeface="Adobe Devanagari" panose="02040503050201020203" pitchFamily="18" charset="0"/>
              </a:rPr>
              <a:t>Recognition</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Wonderful feedback received in December on numerous faculty</a:t>
            </a:r>
            <a:br>
              <a:rPr lang="en-US" altLang="en-US" sz="2000" b="1" dirty="0">
                <a:solidFill>
                  <a:schemeClr val="tx1"/>
                </a:solidFill>
                <a:latin typeface="Century Gothic" panose="020B0502020202020204" pitchFamily="34" charset="0"/>
              </a:rPr>
            </a:b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Roger Webster</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Sandi Towers Romero</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George Russell</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Cristina Reinert</a:t>
            </a:r>
          </a:p>
          <a:p>
            <a:pPr eaLnBrk="1" hangingPunct="1">
              <a:lnSpc>
                <a:spcPct val="80000"/>
              </a:lnSpc>
              <a:spcBef>
                <a:spcPct val="0"/>
              </a:spcBef>
              <a:buSzTx/>
              <a:buNone/>
            </a:pPr>
            <a:endParaRPr lang="en-US" altLang="en-US" sz="2000" b="1" dirty="0">
              <a:solidFill>
                <a:srgbClr val="7030A0"/>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Many others! – Don’t be shy – share the great news!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 big thanks to Dr. Melinda Lyles,</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who has stepped in mid-year to serve as SOBT’s Online Learning Coordinator</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 big thanks to Professor Patrick Giambalvo, who has stepped up to oversee Dr. Rose’s student clubs</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91271424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Please join me in welcoming new Criminal Justice Public Safety faculty (search completed in December 2020):</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Brian O’Reilly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Thanks to search committee members: Dr. Worch (chair), Professor Nisson, Professor Krissy Cabral, Professor Bill Shuluk, Associate Dean Jennifer Baker, Police Chief Jerry Connelly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Great search – had nearly 80 applicants</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    </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239268157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71700"/>
            <a:ext cx="470535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Other new faculty we would like to welcome this term:</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Dee Batiato   (Management)</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Fred Bruno (Computer Science)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Abby Castellanos (Accounting)</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Daniel Costa (CJ/Crime Scene)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Barry Denton  (CJ/Public Safety)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Claire Etienne (Architecture)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    </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75556523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pPr eaLnBrk="1" hangingPunct="1"/>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Other new faculty we would like to welcome this term, continued:</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Professor David Piro (Computer Science)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Dr. Michael Smith   (Management)</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We wish the best to Professor Gray Davis (Risk Management) and to Professor Cache Heidel (Accounting) who have both relocated out of Florida</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    </a:t>
            </a: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313373225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 cont</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085975"/>
            <a:ext cx="4533899" cy="461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Promotion – Jill DeValk – congratulations to Jill!</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Great job to faculty Dr. Jenny Patterson, Dr. Dee Batiato, and Dr. Michael Kohl who all presented at TLC Professional Development sessions this week. Dr. Kohl’s session will be presented again:</a:t>
            </a:r>
            <a:r>
              <a:rPr lang="en-US" altLang="en-US" sz="2000" b="1" dirty="0">
                <a:solidFill>
                  <a:srgbClr val="7030A0"/>
                </a:solidFill>
                <a:latin typeface="Arial" panose="020B0604020202020204" pitchFamily="34" charset="0"/>
                <a:ea typeface="Calibri" panose="020F0502020204030204" pitchFamily="34" charset="0"/>
                <a:cs typeface="Arial" panose="020B0604020202020204" pitchFamily="34" charset="0"/>
              </a:rPr>
              <a:t> </a:t>
            </a:r>
          </a:p>
          <a:p>
            <a:pPr eaLnBrk="1" hangingPunct="1">
              <a:lnSpc>
                <a:spcPct val="80000"/>
              </a:lnSpc>
              <a:spcBef>
                <a:spcPct val="0"/>
              </a:spcBef>
              <a:buSzTx/>
              <a:buNone/>
            </a:pPr>
            <a:endParaRPr lang="en-US" altLang="en-US" sz="2000" b="1"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eaLnBrk="1" hangingPunct="1">
              <a:lnSpc>
                <a:spcPct val="80000"/>
              </a:lnSpc>
              <a:spcBef>
                <a:spcPct val="0"/>
              </a:spcBef>
              <a:buSzTx/>
              <a:buNone/>
            </a:pPr>
            <a:r>
              <a:rPr lang="en-US" altLang="en-US" sz="2000" b="1" dirty="0">
                <a:solidFill>
                  <a:srgbClr val="7030A0"/>
                </a:solidFill>
                <a:latin typeface="Arial" panose="020B0604020202020204" pitchFamily="34" charset="0"/>
                <a:ea typeface="Calibri" panose="020F0502020204030204" pitchFamily="34" charset="0"/>
                <a:cs typeface="Arial" panose="020B0604020202020204" pitchFamily="34" charset="0"/>
              </a:rPr>
              <a:t>The Third Annual Southwest Florida Symposium on Teaching -</a:t>
            </a:r>
            <a:r>
              <a:rPr lang="en-US" altLang="en-US" sz="2000" dirty="0">
                <a:solidFill>
                  <a:srgbClr val="7030A0"/>
                </a:solidFill>
                <a:latin typeface="Arial" panose="020B0604020202020204" pitchFamily="34" charset="0"/>
                <a:ea typeface="Calibri" panose="020F0502020204030204" pitchFamily="34" charset="0"/>
                <a:cs typeface="Arial" panose="020B0604020202020204" pitchFamily="34" charset="0"/>
              </a:rPr>
              <a:t> February 4 – 5, 2021 via Zoom</a:t>
            </a: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r>
              <a:rPr lang="en-US" altLang="en-US"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1800" b="1" dirty="0">
                <a:solidFill>
                  <a:schemeClr val="tx1"/>
                </a:solidFill>
                <a:latin typeface="Arial" panose="020B0604020202020204" pitchFamily="34" charset="0"/>
                <a:ea typeface="Calibri" panose="020F0502020204030204" pitchFamily="34" charset="0"/>
                <a:cs typeface="Arial" panose="020B0604020202020204" pitchFamily="34" charset="0"/>
              </a:rPr>
              <a:t>Congratulations to Dr. Tim Lucas </a:t>
            </a:r>
            <a:r>
              <a:rPr lang="en-US" altLang="en-US" sz="1800" b="1" dirty="0">
                <a:solidFill>
                  <a:srgbClr val="7030A0"/>
                </a:solidFill>
                <a:latin typeface="Arial" panose="020B0604020202020204" pitchFamily="34" charset="0"/>
                <a:ea typeface="Calibri" panose="020F0502020204030204" pitchFamily="34" charset="0"/>
                <a:cs typeface="Arial" panose="020B0604020202020204" pitchFamily="34" charset="0"/>
              </a:rPr>
              <a:t>– </a:t>
            </a:r>
            <a:r>
              <a:rPr lang="en-US" altLang="en-US" sz="1800" b="1" dirty="0">
                <a:solidFill>
                  <a:schemeClr val="tx1"/>
                </a:solidFill>
                <a:latin typeface="Arial" panose="020B0604020202020204" pitchFamily="34" charset="0"/>
                <a:ea typeface="Calibri" panose="020F0502020204030204" pitchFamily="34" charset="0"/>
                <a:cs typeface="Arial" panose="020B0604020202020204" pitchFamily="34" charset="0"/>
              </a:rPr>
              <a:t>ARC Grant recipient</a:t>
            </a: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383668662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 cont</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1995488"/>
            <a:ext cx="4705350"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endParaRPr lang="en-US" altLang="en-US" sz="2400" b="1" dirty="0">
              <a:solidFill>
                <a:srgbClr val="7030A0"/>
              </a:solidFill>
              <a:latin typeface="Century Gothic" panose="020B0502020202020204" pitchFamily="34" charset="0"/>
            </a:endParaRPr>
          </a:p>
          <a:p>
            <a:pPr eaLnBrk="1" hangingPunct="1">
              <a:lnSpc>
                <a:spcPct val="80000"/>
              </a:lnSpc>
              <a:spcBef>
                <a:spcPct val="0"/>
              </a:spcBef>
              <a:buSzTx/>
              <a:buNone/>
            </a:pPr>
            <a:r>
              <a:rPr lang="en-US" altLang="en-US" sz="2400" b="1" dirty="0">
                <a:solidFill>
                  <a:srgbClr val="7030A0"/>
                </a:solidFill>
                <a:latin typeface="Century Gothic" panose="020B0502020202020204" pitchFamily="34" charset="0"/>
              </a:rPr>
              <a:t>STUDENT CLUB INFORMATION:</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Note: All clubs still meeting virtually – please make sure students in your classes are aware of the club options – they appear in the monthly SOBT newsletter as well (times and links)</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Legal Studies Club (Lee)– </a:t>
            </a:r>
            <a:r>
              <a:rPr lang="en-US" altLang="en-US" sz="2000" b="1" dirty="0">
                <a:solidFill>
                  <a:srgbClr val="7030A0"/>
                </a:solidFill>
                <a:latin typeface="Century Gothic" panose="020B0502020202020204" pitchFamily="34" charset="0"/>
              </a:rPr>
              <a:t>Dr. Towers Romero</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Entrepreneurship Club (Collier) – </a:t>
            </a:r>
            <a:r>
              <a:rPr lang="en-US" altLang="en-US" sz="2000" b="1" dirty="0">
                <a:solidFill>
                  <a:srgbClr val="7030A0"/>
                </a:solidFill>
                <a:latin typeface="Century Gothic" panose="020B0502020202020204" pitchFamily="34" charset="0"/>
              </a:rPr>
              <a:t>Professor Patrick Giambalvo</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Business &amp; Entrepreneurship (Lee) –</a:t>
            </a:r>
          </a:p>
          <a:p>
            <a:pPr eaLnBrk="1" hangingPunct="1">
              <a:lnSpc>
                <a:spcPct val="80000"/>
              </a:lnSpc>
              <a:spcBef>
                <a:spcPct val="0"/>
              </a:spcBef>
              <a:buSzTx/>
              <a:buNone/>
            </a:pPr>
            <a:r>
              <a:rPr lang="en-US" altLang="en-US" sz="2000" b="1" dirty="0">
                <a:solidFill>
                  <a:srgbClr val="7030A0"/>
                </a:solidFill>
                <a:latin typeface="Century Gothic" panose="020B0502020202020204" pitchFamily="34" charset="0"/>
              </a:rPr>
              <a:t>Dr. Matt Hoffman</a:t>
            </a: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Computer Science  (Lee) – </a:t>
            </a:r>
            <a:r>
              <a:rPr lang="en-US" altLang="en-US" sz="2000" b="1" dirty="0">
                <a:solidFill>
                  <a:srgbClr val="7030A0"/>
                </a:solidFill>
                <a:latin typeface="Century Gothic" panose="020B0502020202020204" pitchFamily="34" charset="0"/>
              </a:rPr>
              <a:t>Dr. George Kodsey</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23575728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266700" y="428625"/>
            <a:ext cx="7886700" cy="1566863"/>
          </a:xfrm>
          <a:solidFill>
            <a:srgbClr val="470A68"/>
          </a:solidFill>
        </p:spPr>
        <p:txBody>
          <a:bodyPr/>
          <a:lstStyle/>
          <a:p>
            <a:r>
              <a:rPr altLang="en-US" sz="3500" b="1" dirty="0">
                <a:solidFill>
                  <a:srgbClr val="FFFFFF"/>
                </a:solidFill>
                <a:latin typeface="Adobe Devanagari" panose="02040503050201020203" pitchFamily="18" charset="0"/>
              </a:rPr>
              <a:t>AGENDA</a:t>
            </a:r>
            <a:br>
              <a:rPr lang="en-US" altLang="en-US" sz="3500" b="1" dirty="0">
                <a:solidFill>
                  <a:srgbClr val="FFFFFF"/>
                </a:solidFill>
                <a:latin typeface="Adobe Devanagari" panose="02040503050201020203" pitchFamily="18" charset="0"/>
              </a:rPr>
            </a:br>
            <a:r>
              <a:rPr lang="en-US" altLang="en-US" b="1" i="1" dirty="0">
                <a:solidFill>
                  <a:srgbClr val="00B0F0"/>
                </a:solidFill>
                <a:latin typeface="Adobe Devanagari" panose="02040503050201020203" pitchFamily="18" charset="0"/>
              </a:rPr>
              <a:t>Announcements, cont</a:t>
            </a:r>
            <a:endParaRPr altLang="en-US" i="1" dirty="0">
              <a:solidFill>
                <a:srgbClr val="00B0F0"/>
              </a:solidFill>
              <a:latin typeface="Adobe Devanagari" panose="02040503050201020203" pitchFamily="18" charset="0"/>
            </a:endParaRPr>
          </a:p>
        </p:txBody>
      </p:sp>
      <p:sp>
        <p:nvSpPr>
          <p:cNvPr id="4099" name="Content Placeholder 2"/>
          <p:cNvSpPr txBox="1">
            <a:spLocks noChangeArrowheads="1"/>
          </p:cNvSpPr>
          <p:nvPr/>
        </p:nvSpPr>
        <p:spPr bwMode="auto">
          <a:xfrm>
            <a:off x="266700" y="2136775"/>
            <a:ext cx="470535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Adrian Kerr – Corporate Training office</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Curricular changes due by Jan 11 – our SOBT curriculum committee representative is Professor Bill Van Glabek</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r>
              <a:rPr lang="en-US" altLang="en-US" sz="2000" b="1" dirty="0">
                <a:solidFill>
                  <a:schemeClr val="tx1"/>
                </a:solidFill>
                <a:latin typeface="Century Gothic" panose="020B0502020202020204" pitchFamily="34" charset="0"/>
              </a:rPr>
              <a:t>VITA Tax Prep will be hosted on our campus again, with support from the finance office – see Professor Van Glabek for more information</a:t>
            </a: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None/>
            </a:pPr>
            <a:endParaRPr lang="en-US" altLang="en-US" sz="2000" b="1" dirty="0">
              <a:solidFill>
                <a:schemeClr val="tx1"/>
              </a:solidFill>
              <a:latin typeface="Century Gothic" panose="020B0502020202020204" pitchFamily="34" charset="0"/>
            </a:endParaRPr>
          </a:p>
          <a:p>
            <a:pPr eaLnBrk="1" hangingPunct="1">
              <a:lnSpc>
                <a:spcPct val="80000"/>
              </a:lnSpc>
              <a:spcBef>
                <a:spcPct val="0"/>
              </a:spcBef>
              <a:buSzTx/>
              <a:buFontTx/>
              <a:buNone/>
            </a:pPr>
            <a:endParaRPr lang="en-US" altLang="en-US" b="1" dirty="0">
              <a:solidFill>
                <a:schemeClr val="tx1"/>
              </a:solidFill>
              <a:latin typeface="Century Gothic" panose="020B0502020202020204" pitchFamily="34" charset="0"/>
            </a:endParaRPr>
          </a:p>
        </p:txBody>
      </p:sp>
      <p:sp>
        <p:nvSpPr>
          <p:cNvPr id="4100" name="Rectangle 4"/>
          <p:cNvSpPr>
            <a:spLocks noChangeArrowheads="1"/>
          </p:cNvSpPr>
          <p:nvPr/>
        </p:nvSpPr>
        <p:spPr bwMode="auto">
          <a:xfrm>
            <a:off x="4972050" y="428625"/>
            <a:ext cx="4000500" cy="6029325"/>
          </a:xfrm>
          <a:prstGeom prst="rect">
            <a:avLst/>
          </a:prstGeom>
          <a:solidFill>
            <a:srgbClr val="00BFB3"/>
          </a:solidFill>
          <a:ln w="12701">
            <a:solidFill>
              <a:srgbClr val="32054A"/>
            </a:solidFill>
            <a:miter lim="800000"/>
            <a:headEnd/>
            <a:tailEnd/>
          </a:ln>
        </p:spPr>
        <p:txBody>
          <a:bodyPr anchor="ctr" anchorCtr="1"/>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ea typeface="MS PGothic" panose="020B0600070205080204" pitchFamily="34" charset="-128"/>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ea typeface="MS PGothic" panose="020B0600070205080204" pitchFamily="34" charset="-128"/>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ea typeface="MS PGothic" panose="020B0600070205080204" pitchFamily="34" charset="-128"/>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SzTx/>
              <a:buFontTx/>
              <a:buNone/>
            </a:pPr>
            <a:r>
              <a:rPr lang="en-US" altLang="en-US" sz="1800" dirty="0">
                <a:solidFill>
                  <a:srgbClr val="FFFFFF"/>
                </a:solidFill>
              </a:rPr>
              <a:t>Picture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076" y="809897"/>
            <a:ext cx="3219899" cy="5159829"/>
          </a:xfrm>
          <a:prstGeom prst="rect">
            <a:avLst/>
          </a:prstGeom>
        </p:spPr>
      </p:pic>
    </p:spTree>
    <p:extLst>
      <p:ext uri="{BB962C8B-B14F-4D97-AF65-F5344CB8AC3E}">
        <p14:creationId xmlns:p14="http://schemas.microsoft.com/office/powerpoint/2010/main" val="27051805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ulty Meeting October 2018" id="{B754C2E8-5BDC-4D1C-A957-1F913AF09C2C}" vid="{08E11FEF-383C-4745-A4BF-9CD96C7845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Faculty Meeting October 2018</Template>
  <TotalTime>10886</TotalTime>
  <Words>919</Words>
  <Application>Microsoft Office PowerPoint</Application>
  <PresentationFormat>On-screen Show (4:3)</PresentationFormat>
  <Paragraphs>216</Paragraphs>
  <Slides>17</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ＭＳ Ｐゴシック</vt:lpstr>
      <vt:lpstr>Adobe Devanagari</vt:lpstr>
      <vt:lpstr>Arial</vt:lpstr>
      <vt:lpstr>Calibri</vt:lpstr>
      <vt:lpstr>Calibri Light</vt:lpstr>
      <vt:lpstr>Century Gothic</vt:lpstr>
      <vt:lpstr>Office Theme</vt:lpstr>
      <vt:lpstr>PowerPoint Presentation</vt:lpstr>
      <vt:lpstr>AGENDA Welcome Back!</vt:lpstr>
      <vt:lpstr>AGENDA Recognition</vt:lpstr>
      <vt:lpstr>AGENDA Announcements</vt:lpstr>
      <vt:lpstr>AGENDA Announcements</vt:lpstr>
      <vt:lpstr>AGENDA Announcements</vt:lpstr>
      <vt:lpstr>AGENDA Announcements, cont</vt:lpstr>
      <vt:lpstr>AGENDA Announcements, cont</vt:lpstr>
      <vt:lpstr>AGENDA Announcements, cont</vt:lpstr>
      <vt:lpstr>Operational  Announcements and Updates – Lisa Dick</vt:lpstr>
      <vt:lpstr> Chair  and Associate Dean Reports</vt:lpstr>
      <vt:lpstr>Dean Updates</vt:lpstr>
      <vt:lpstr>Dean Updates, continued</vt:lpstr>
      <vt:lpstr>Dean Updates, continued</vt:lpstr>
      <vt:lpstr>Dean Updates, continued</vt:lpstr>
      <vt:lpstr>Dean Updates, continued</vt:lpstr>
      <vt:lpstr> Department Breakout  Meetings    2 pm – 3 pm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Psihountas</dc:creator>
  <cp:lastModifiedBy>Debbie Psihountas</cp:lastModifiedBy>
  <cp:revision>62</cp:revision>
  <cp:lastPrinted>2019-01-08T17:37:50Z</cp:lastPrinted>
  <dcterms:created xsi:type="dcterms:W3CDTF">2018-10-12T13:32:04Z</dcterms:created>
  <dcterms:modified xsi:type="dcterms:W3CDTF">2021-01-07T18:54:16Z</dcterms:modified>
</cp:coreProperties>
</file>