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handoutMasterIdLst>
    <p:handoutMasterId r:id="rId20"/>
  </p:handoutMasterIdLst>
  <p:sldIdLst>
    <p:sldId id="291" r:id="rId2"/>
    <p:sldId id="263" r:id="rId3"/>
    <p:sldId id="332" r:id="rId4"/>
    <p:sldId id="333" r:id="rId5"/>
    <p:sldId id="335" r:id="rId6"/>
    <p:sldId id="336" r:id="rId7"/>
    <p:sldId id="337" r:id="rId8"/>
    <p:sldId id="338" r:id="rId9"/>
    <p:sldId id="334" r:id="rId10"/>
    <p:sldId id="326" r:id="rId11"/>
    <p:sldId id="324" r:id="rId12"/>
    <p:sldId id="340" r:id="rId13"/>
    <p:sldId id="339" r:id="rId14"/>
    <p:sldId id="341" r:id="rId15"/>
    <p:sldId id="342" r:id="rId16"/>
    <p:sldId id="344" r:id="rId17"/>
    <p:sldId id="343" r:id="rId18"/>
  </p:sldIdLst>
  <p:sldSz cx="9144000" cy="6858000" type="screen4x3"/>
  <p:notesSz cx="6858000" cy="9296400"/>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5pPr>
    <a:lvl6pPr marL="22860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6pPr>
    <a:lvl7pPr marL="27432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7pPr>
    <a:lvl8pPr marL="32004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8pPr>
    <a:lvl9pPr marL="36576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
    <a:wholeTbl>
      <a:tcTxStyle>
        <a:font>
          <a:latin typeface="+mn-lt"/>
          <a:ea typeface="+mn-ea"/>
          <a:cs typeface="+mn-cs"/>
        </a:font>
        <a:srgbClr val="000000"/>
      </a:tcTxStyle>
      <a:tcStyle>
        <a:tcBdr>
          <a:left>
            <a:ln w="12701" cap="flat" cmpd="sng" algn="ctr">
              <a:solidFill>
                <a:srgbClr val="FFFFFF"/>
              </a:solidFill>
              <a:prstDash val="solid"/>
              <a:round/>
              <a:headEnd type="none" w="med" len="med"/>
              <a:tailEnd type="none" w="med" len="med"/>
            </a:ln>
          </a:left>
          <a:right>
            <a:ln w="12701" cap="flat" cmpd="sng" algn="ctr">
              <a:solidFill>
                <a:srgbClr val="FFFFFF"/>
              </a:solidFill>
              <a:prstDash val="solid"/>
              <a:round/>
              <a:headEnd type="none" w="med" len="med"/>
              <a:tailEnd type="none" w="med" len="med"/>
            </a:ln>
          </a:right>
          <a:top>
            <a:ln w="12701" cap="flat" cmpd="sng" algn="ctr">
              <a:solidFill>
                <a:srgbClr val="FFFFFF"/>
              </a:solidFill>
              <a:prstDash val="solid"/>
              <a:round/>
              <a:headEnd type="none" w="med" len="med"/>
              <a:tailEnd type="none" w="med" len="med"/>
            </a:ln>
          </a:top>
          <a:bottom>
            <a:ln w="12701" cap="flat" cmpd="sng" algn="ctr">
              <a:solidFill>
                <a:srgbClr val="FFFFFF"/>
              </a:solidFill>
              <a:prstDash val="solid"/>
              <a:round/>
              <a:headEnd type="none" w="med" len="med"/>
              <a:tailEnd type="none" w="med" len="med"/>
            </a:ln>
          </a:bottom>
        </a:tcBdr>
        <a:fill>
          <a:solidFill>
            <a:srgbClr val="E9E7EB"/>
          </a:solidFill>
        </a:fill>
      </a:tcStyle>
    </a:wholeTbl>
    <a:band1H>
      <a:tcStyle>
        <a:tcBdr/>
        <a:fill>
          <a:solidFill>
            <a:srgbClr val="CFCCD4"/>
          </a:solidFill>
        </a:fill>
      </a:tcStyle>
    </a:band1H>
    <a:band2H>
      <a:tcStyle>
        <a:tcBdr/>
      </a:tcStyle>
    </a:band2H>
    <a:band1V>
      <a:tcStyle>
        <a:tcBdr/>
        <a:fill>
          <a:solidFill>
            <a:srgbClr val="CFCCD4"/>
          </a:solidFill>
        </a:fill>
      </a:tcStyle>
    </a:band1V>
    <a:band2V>
      <a:tcStyle>
        <a:tcBdr/>
      </a:tcStyle>
    </a:band2V>
    <a:lastCol>
      <a:tcTxStyle b="on">
        <a:font>
          <a:latin typeface="+mn-lt"/>
          <a:ea typeface="+mn-ea"/>
          <a:cs typeface="+mn-cs"/>
        </a:font>
        <a:srgbClr val="FFFFFF"/>
      </a:tcTxStyle>
      <a:tcStyle>
        <a:tcBdr/>
        <a:fill>
          <a:solidFill>
            <a:srgbClr val="470A68"/>
          </a:solidFill>
        </a:fill>
      </a:tcStyle>
    </a:lastCol>
    <a:firstCol>
      <a:tcTxStyle b="on">
        <a:font>
          <a:latin typeface="+mn-lt"/>
          <a:ea typeface="+mn-ea"/>
          <a:cs typeface="+mn-cs"/>
        </a:font>
        <a:srgbClr val="FFFFFF"/>
      </a:tcTxStyle>
      <a:tcStyle>
        <a:tcBdr/>
        <a:fill>
          <a:solidFill>
            <a:srgbClr val="470A68"/>
          </a:solidFill>
        </a:fill>
      </a:tcStyle>
    </a:firstCol>
    <a:lastRow>
      <a:tcTxStyle b="on">
        <a:font>
          <a:latin typeface="+mn-lt"/>
          <a:ea typeface="+mn-ea"/>
          <a:cs typeface="+mn-cs"/>
        </a:font>
        <a:srgbClr val="FFFFFF"/>
      </a:tcTxStyle>
      <a:tcStyle>
        <a:tcBdr>
          <a:top>
            <a:ln w="38103" cap="flat" cmpd="sng" algn="ctr">
              <a:solidFill>
                <a:srgbClr val="FFFFFF"/>
              </a:solidFill>
              <a:prstDash val="solid"/>
              <a:round/>
              <a:headEnd type="none" w="med" len="med"/>
              <a:tailEnd type="none" w="med" len="med"/>
            </a:ln>
          </a:top>
        </a:tcBdr>
        <a:fill>
          <a:solidFill>
            <a:srgbClr val="470A68"/>
          </a:solidFill>
        </a:fill>
      </a:tcStyle>
    </a:lastRow>
    <a:firstRow>
      <a:tcTxStyle b="on">
        <a:font>
          <a:latin typeface="+mn-lt"/>
          <a:ea typeface="+mn-ea"/>
          <a:cs typeface="+mn-cs"/>
        </a:font>
        <a:srgbClr val="FFFFFF"/>
      </a:tcTxStyle>
      <a:tcStyle>
        <a:tcBdr>
          <a:bottom>
            <a:ln w="38103" cap="flat" cmpd="sng" algn="ctr">
              <a:solidFill>
                <a:srgbClr val="FFFFFF"/>
              </a:solidFill>
              <a:prstDash val="solid"/>
              <a:round/>
              <a:headEnd type="none" w="med" len="med"/>
              <a:tailEnd type="none" w="med" len="med"/>
            </a:ln>
          </a:bottom>
        </a:tcBdr>
        <a:fill>
          <a:solidFill>
            <a:srgbClr val="470A68"/>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1506" y="114"/>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6434"/>
          </a:xfrm>
          <a:prstGeom prst="rect">
            <a:avLst/>
          </a:prstGeom>
        </p:spPr>
        <p:txBody>
          <a:bodyPr vert="horz" lIns="91438" tIns="45719" rIns="91438" bIns="45719" rtlCol="0"/>
          <a:lstStyle>
            <a:lvl1pPr algn="l">
              <a:defRPr sz="1200"/>
            </a:lvl1pPr>
          </a:lstStyle>
          <a:p>
            <a:endParaRPr lang="en-US" dirty="0"/>
          </a:p>
        </p:txBody>
      </p:sp>
      <p:sp>
        <p:nvSpPr>
          <p:cNvPr id="3" name="Date Placeholder 2"/>
          <p:cNvSpPr>
            <a:spLocks noGrp="1"/>
          </p:cNvSpPr>
          <p:nvPr>
            <p:ph type="dt" sz="quarter" idx="1"/>
          </p:nvPr>
        </p:nvSpPr>
        <p:spPr>
          <a:xfrm>
            <a:off x="3884614" y="0"/>
            <a:ext cx="2971800" cy="466434"/>
          </a:xfrm>
          <a:prstGeom prst="rect">
            <a:avLst/>
          </a:prstGeom>
        </p:spPr>
        <p:txBody>
          <a:bodyPr vert="horz" lIns="91438" tIns="45719" rIns="91438" bIns="45719" rtlCol="0"/>
          <a:lstStyle>
            <a:lvl1pPr algn="r">
              <a:defRPr sz="1200"/>
            </a:lvl1pPr>
          </a:lstStyle>
          <a:p>
            <a:fld id="{DDD2F340-B148-4D5C-A088-7304582969DD}" type="datetimeFigureOut">
              <a:rPr lang="en-US" smtClean="0"/>
              <a:t>1/7/2021</a:t>
            </a:fld>
            <a:endParaRPr lang="en-US" dirty="0"/>
          </a:p>
        </p:txBody>
      </p:sp>
      <p:sp>
        <p:nvSpPr>
          <p:cNvPr id="4" name="Footer Placeholder 3"/>
          <p:cNvSpPr>
            <a:spLocks noGrp="1"/>
          </p:cNvSpPr>
          <p:nvPr>
            <p:ph type="ftr" sz="quarter" idx="2"/>
          </p:nvPr>
        </p:nvSpPr>
        <p:spPr>
          <a:xfrm>
            <a:off x="0" y="8829967"/>
            <a:ext cx="2971800" cy="466433"/>
          </a:xfrm>
          <a:prstGeom prst="rect">
            <a:avLst/>
          </a:prstGeom>
        </p:spPr>
        <p:txBody>
          <a:bodyPr vert="horz" lIns="91438" tIns="45719" rIns="91438" bIns="4571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4" y="8829967"/>
            <a:ext cx="2971800" cy="466433"/>
          </a:xfrm>
          <a:prstGeom prst="rect">
            <a:avLst/>
          </a:prstGeom>
        </p:spPr>
        <p:txBody>
          <a:bodyPr vert="horz" lIns="91438" tIns="45719" rIns="91438" bIns="45719" rtlCol="0" anchor="b"/>
          <a:lstStyle>
            <a:lvl1pPr algn="r">
              <a:defRPr sz="1200"/>
            </a:lvl1pPr>
          </a:lstStyle>
          <a:p>
            <a:fld id="{9648A1FA-D9AE-4699-AAF9-875C48AC2B05}" type="slidenum">
              <a:rPr lang="en-US" smtClean="0"/>
              <a:t>‹#›</a:t>
            </a:fld>
            <a:endParaRPr lang="en-US" dirty="0"/>
          </a:p>
        </p:txBody>
      </p:sp>
    </p:spTree>
    <p:extLst>
      <p:ext uri="{BB962C8B-B14F-4D97-AF65-F5344CB8AC3E}">
        <p14:creationId xmlns:p14="http://schemas.microsoft.com/office/powerpoint/2010/main" val="28540723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38" tIns="45719" rIns="91438" bIns="45719" rtlCol="0"/>
          <a:lstStyle>
            <a:lvl1pPr algn="l">
              <a:defRPr sz="1200">
                <a:latin typeface="Calibri" charset="0"/>
                <a:ea typeface="ＭＳ Ｐゴシック" charset="0"/>
                <a:cs typeface="ＭＳ Ｐゴシック" charset="0"/>
              </a:defRPr>
            </a:lvl1pPr>
          </a:lstStyle>
          <a:p>
            <a:pPr>
              <a:defRPr/>
            </a:pPr>
            <a:endParaRPr lang="en-US" dirty="0"/>
          </a:p>
        </p:txBody>
      </p:sp>
      <p:sp>
        <p:nvSpPr>
          <p:cNvPr id="3" name="Date Placeholder 2"/>
          <p:cNvSpPr>
            <a:spLocks noGrp="1"/>
          </p:cNvSpPr>
          <p:nvPr>
            <p:ph type="dt" idx="1"/>
          </p:nvPr>
        </p:nvSpPr>
        <p:spPr>
          <a:xfrm>
            <a:off x="3884614" y="0"/>
            <a:ext cx="2971800" cy="464820"/>
          </a:xfrm>
          <a:prstGeom prst="rect">
            <a:avLst/>
          </a:prstGeom>
        </p:spPr>
        <p:txBody>
          <a:bodyPr vert="horz" wrap="square" lIns="91438" tIns="45719" rIns="91438" bIns="45719" numCol="1" anchor="t" anchorCtr="0" compatLnSpc="1">
            <a:prstTxWarp prst="textNoShape">
              <a:avLst/>
            </a:prstTxWarp>
          </a:bodyPr>
          <a:lstStyle>
            <a:lvl1pPr algn="r">
              <a:defRPr sz="1200" smtClean="0"/>
            </a:lvl1pPr>
          </a:lstStyle>
          <a:p>
            <a:pPr>
              <a:defRPr/>
            </a:pPr>
            <a:fld id="{BD3019B2-8CC7-4775-A70E-D049AB4256E2}" type="datetimeFigureOut">
              <a:rPr lang="en-US" altLang="en-US"/>
              <a:pPr>
                <a:defRPr/>
              </a:pPr>
              <a:t>1/7/2021</a:t>
            </a:fld>
            <a:endParaRPr lang="en-US" altLang="en-US" dirty="0"/>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1438" tIns="45719" rIns="91438" bIns="45719" rtlCol="0" anchor="ctr"/>
          <a:lstStyle/>
          <a:p>
            <a:pPr lvl="0"/>
            <a:endParaRPr lang="en-US" noProof="0" dirty="0"/>
          </a:p>
        </p:txBody>
      </p:sp>
      <p:sp>
        <p:nvSpPr>
          <p:cNvPr id="5" name="Notes Placeholder 4"/>
          <p:cNvSpPr>
            <a:spLocks noGrp="1"/>
          </p:cNvSpPr>
          <p:nvPr>
            <p:ph type="body" sz="quarter" idx="3"/>
          </p:nvPr>
        </p:nvSpPr>
        <p:spPr>
          <a:xfrm>
            <a:off x="685800" y="4415791"/>
            <a:ext cx="5486400" cy="4183380"/>
          </a:xfrm>
          <a:prstGeom prst="rect">
            <a:avLst/>
          </a:prstGeom>
        </p:spPr>
        <p:txBody>
          <a:bodyPr vert="horz" lIns="91438" tIns="45719" rIns="91438" bIns="45719"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29968"/>
            <a:ext cx="2971800" cy="464820"/>
          </a:xfrm>
          <a:prstGeom prst="rect">
            <a:avLst/>
          </a:prstGeom>
        </p:spPr>
        <p:txBody>
          <a:bodyPr vert="horz" lIns="91438" tIns="45719" rIns="91438" bIns="45719" rtlCol="0" anchor="b"/>
          <a:lstStyle>
            <a:lvl1pPr algn="l">
              <a:defRPr sz="1200">
                <a:latin typeface="Calibri" charset="0"/>
                <a:ea typeface="ＭＳ Ｐゴシック" charset="0"/>
                <a:cs typeface="ＭＳ Ｐゴシック" charset="0"/>
              </a:defRPr>
            </a:lvl1pPr>
          </a:lstStyle>
          <a:p>
            <a:pPr>
              <a:defRPr/>
            </a:pPr>
            <a:endParaRPr lang="en-US" dirty="0"/>
          </a:p>
        </p:txBody>
      </p:sp>
      <p:sp>
        <p:nvSpPr>
          <p:cNvPr id="7" name="Slide Number Placeholder 6"/>
          <p:cNvSpPr>
            <a:spLocks noGrp="1"/>
          </p:cNvSpPr>
          <p:nvPr>
            <p:ph type="sldNum" sz="quarter" idx="5"/>
          </p:nvPr>
        </p:nvSpPr>
        <p:spPr>
          <a:xfrm>
            <a:off x="3884614" y="8829968"/>
            <a:ext cx="2971800" cy="464820"/>
          </a:xfrm>
          <a:prstGeom prst="rect">
            <a:avLst/>
          </a:prstGeom>
        </p:spPr>
        <p:txBody>
          <a:bodyPr vert="horz" wrap="square" lIns="91438" tIns="45719" rIns="91438" bIns="45719" numCol="1" anchor="b" anchorCtr="0" compatLnSpc="1">
            <a:prstTxWarp prst="textNoShape">
              <a:avLst/>
            </a:prstTxWarp>
          </a:bodyPr>
          <a:lstStyle>
            <a:lvl1pPr algn="r">
              <a:defRPr sz="1200" smtClean="0"/>
            </a:lvl1pPr>
          </a:lstStyle>
          <a:p>
            <a:pPr>
              <a:defRPr/>
            </a:pPr>
            <a:fld id="{AA163116-D63F-473E-89D2-73EF8F650F47}" type="slidenum">
              <a:rPr lang="en-US" altLang="en-US"/>
              <a:pPr>
                <a:defRPr/>
              </a:pPr>
              <a:t>‹#›</a:t>
            </a:fld>
            <a:endParaRPr lang="en-US" altLang="en-US" dirty="0"/>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ＭＳ Ｐゴシック" charset="0"/>
      </a:defRPr>
    </a:lvl1pPr>
    <a:lvl2pPr marL="4572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51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MS PGothic" panose="020B0600070205080204" pitchFamily="34" charset="-128"/>
              </a:defRPr>
            </a:lvl1pPr>
            <a:lvl2pPr marL="742935" indent="-285744">
              <a:defRPr>
                <a:solidFill>
                  <a:schemeClr val="tx1"/>
                </a:solidFill>
                <a:latin typeface="Calibri" panose="020F0502020204030204" pitchFamily="34" charset="0"/>
                <a:ea typeface="MS PGothic" panose="020B0600070205080204" pitchFamily="34" charset="-128"/>
              </a:defRPr>
            </a:lvl2pPr>
            <a:lvl3pPr marL="1142977" indent="-228596">
              <a:defRPr>
                <a:solidFill>
                  <a:schemeClr val="tx1"/>
                </a:solidFill>
                <a:latin typeface="Calibri" panose="020F0502020204030204" pitchFamily="34" charset="0"/>
                <a:ea typeface="MS PGothic" panose="020B0600070205080204" pitchFamily="34" charset="-128"/>
              </a:defRPr>
            </a:lvl3pPr>
            <a:lvl4pPr marL="1600168" indent="-228596">
              <a:defRPr>
                <a:solidFill>
                  <a:schemeClr val="tx1"/>
                </a:solidFill>
                <a:latin typeface="Calibri" panose="020F0502020204030204" pitchFamily="34" charset="0"/>
                <a:ea typeface="MS PGothic" panose="020B0600070205080204" pitchFamily="34" charset="-128"/>
              </a:defRPr>
            </a:lvl4pPr>
            <a:lvl5pPr marL="2057359" indent="-228596">
              <a:defRPr>
                <a:solidFill>
                  <a:schemeClr val="tx1"/>
                </a:solidFill>
                <a:latin typeface="Calibri" panose="020F0502020204030204" pitchFamily="34" charset="0"/>
                <a:ea typeface="MS PGothic" panose="020B0600070205080204" pitchFamily="34" charset="-128"/>
              </a:defRPr>
            </a:lvl5pPr>
            <a:lvl6pPr marL="2514550" indent="-228596"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741" indent="-228596"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8932" indent="-228596"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122" indent="-228596"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fld id="{4E7F7F8A-D63E-420D-9E31-C362AA556928}" type="slidenum">
              <a:rPr lang="en-US" altLang="en-US"/>
              <a:pPr/>
              <a:t>2</a:t>
            </a:fld>
            <a:endParaRPr lang="en-US" alt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51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MS PGothic" panose="020B0600070205080204" pitchFamily="34" charset="-128"/>
              </a:defRPr>
            </a:lvl1pPr>
            <a:lvl2pPr marL="742935" indent="-285744">
              <a:defRPr>
                <a:solidFill>
                  <a:schemeClr val="tx1"/>
                </a:solidFill>
                <a:latin typeface="Calibri" panose="020F0502020204030204" pitchFamily="34" charset="0"/>
                <a:ea typeface="MS PGothic" panose="020B0600070205080204" pitchFamily="34" charset="-128"/>
              </a:defRPr>
            </a:lvl2pPr>
            <a:lvl3pPr marL="1142977" indent="-228596">
              <a:defRPr>
                <a:solidFill>
                  <a:schemeClr val="tx1"/>
                </a:solidFill>
                <a:latin typeface="Calibri" panose="020F0502020204030204" pitchFamily="34" charset="0"/>
                <a:ea typeface="MS PGothic" panose="020B0600070205080204" pitchFamily="34" charset="-128"/>
              </a:defRPr>
            </a:lvl3pPr>
            <a:lvl4pPr marL="1600168" indent="-228596">
              <a:defRPr>
                <a:solidFill>
                  <a:schemeClr val="tx1"/>
                </a:solidFill>
                <a:latin typeface="Calibri" panose="020F0502020204030204" pitchFamily="34" charset="0"/>
                <a:ea typeface="MS PGothic" panose="020B0600070205080204" pitchFamily="34" charset="-128"/>
              </a:defRPr>
            </a:lvl4pPr>
            <a:lvl5pPr marL="2057359" indent="-228596">
              <a:defRPr>
                <a:solidFill>
                  <a:schemeClr val="tx1"/>
                </a:solidFill>
                <a:latin typeface="Calibri" panose="020F0502020204030204" pitchFamily="34" charset="0"/>
                <a:ea typeface="MS PGothic" panose="020B0600070205080204" pitchFamily="34" charset="-128"/>
              </a:defRPr>
            </a:lvl5pPr>
            <a:lvl6pPr marL="2514550" indent="-228596"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741" indent="-228596"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8932" indent="-228596"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122" indent="-228596"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fld id="{4E7F7F8A-D63E-420D-9E31-C362AA556928}" type="slidenum">
              <a:rPr lang="en-US" altLang="en-US"/>
              <a:pPr/>
              <a:t>11</a:t>
            </a:fld>
            <a:endParaRPr lang="en-US" altLang="en-US" dirty="0"/>
          </a:p>
        </p:txBody>
      </p:sp>
    </p:spTree>
    <p:extLst>
      <p:ext uri="{BB962C8B-B14F-4D97-AF65-F5344CB8AC3E}">
        <p14:creationId xmlns:p14="http://schemas.microsoft.com/office/powerpoint/2010/main" val="20052432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51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MS PGothic" panose="020B0600070205080204" pitchFamily="34" charset="-128"/>
              </a:defRPr>
            </a:lvl1pPr>
            <a:lvl2pPr marL="742935" indent="-285744">
              <a:defRPr>
                <a:solidFill>
                  <a:schemeClr val="tx1"/>
                </a:solidFill>
                <a:latin typeface="Calibri" panose="020F0502020204030204" pitchFamily="34" charset="0"/>
                <a:ea typeface="MS PGothic" panose="020B0600070205080204" pitchFamily="34" charset="-128"/>
              </a:defRPr>
            </a:lvl2pPr>
            <a:lvl3pPr marL="1142977" indent="-228596">
              <a:defRPr>
                <a:solidFill>
                  <a:schemeClr val="tx1"/>
                </a:solidFill>
                <a:latin typeface="Calibri" panose="020F0502020204030204" pitchFamily="34" charset="0"/>
                <a:ea typeface="MS PGothic" panose="020B0600070205080204" pitchFamily="34" charset="-128"/>
              </a:defRPr>
            </a:lvl3pPr>
            <a:lvl4pPr marL="1600168" indent="-228596">
              <a:defRPr>
                <a:solidFill>
                  <a:schemeClr val="tx1"/>
                </a:solidFill>
                <a:latin typeface="Calibri" panose="020F0502020204030204" pitchFamily="34" charset="0"/>
                <a:ea typeface="MS PGothic" panose="020B0600070205080204" pitchFamily="34" charset="-128"/>
              </a:defRPr>
            </a:lvl4pPr>
            <a:lvl5pPr marL="2057359" indent="-228596">
              <a:defRPr>
                <a:solidFill>
                  <a:schemeClr val="tx1"/>
                </a:solidFill>
                <a:latin typeface="Calibri" panose="020F0502020204030204" pitchFamily="34" charset="0"/>
                <a:ea typeface="MS PGothic" panose="020B0600070205080204" pitchFamily="34" charset="-128"/>
              </a:defRPr>
            </a:lvl5pPr>
            <a:lvl6pPr marL="2514550" indent="-228596"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741" indent="-228596"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8932" indent="-228596"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122" indent="-228596"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fld id="{4E7F7F8A-D63E-420D-9E31-C362AA556928}" type="slidenum">
              <a:rPr lang="en-US" altLang="en-US"/>
              <a:pPr/>
              <a:t>12</a:t>
            </a:fld>
            <a:endParaRPr lang="en-US" altLang="en-US" dirty="0"/>
          </a:p>
        </p:txBody>
      </p:sp>
    </p:spTree>
    <p:extLst>
      <p:ext uri="{BB962C8B-B14F-4D97-AF65-F5344CB8AC3E}">
        <p14:creationId xmlns:p14="http://schemas.microsoft.com/office/powerpoint/2010/main" val="33000571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51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MS PGothic" panose="020B0600070205080204" pitchFamily="34" charset="-128"/>
              </a:defRPr>
            </a:lvl1pPr>
            <a:lvl2pPr marL="742935" indent="-285744">
              <a:defRPr>
                <a:solidFill>
                  <a:schemeClr val="tx1"/>
                </a:solidFill>
                <a:latin typeface="Calibri" panose="020F0502020204030204" pitchFamily="34" charset="0"/>
                <a:ea typeface="MS PGothic" panose="020B0600070205080204" pitchFamily="34" charset="-128"/>
              </a:defRPr>
            </a:lvl2pPr>
            <a:lvl3pPr marL="1142977" indent="-228596">
              <a:defRPr>
                <a:solidFill>
                  <a:schemeClr val="tx1"/>
                </a:solidFill>
                <a:latin typeface="Calibri" panose="020F0502020204030204" pitchFamily="34" charset="0"/>
                <a:ea typeface="MS PGothic" panose="020B0600070205080204" pitchFamily="34" charset="-128"/>
              </a:defRPr>
            </a:lvl3pPr>
            <a:lvl4pPr marL="1600168" indent="-228596">
              <a:defRPr>
                <a:solidFill>
                  <a:schemeClr val="tx1"/>
                </a:solidFill>
                <a:latin typeface="Calibri" panose="020F0502020204030204" pitchFamily="34" charset="0"/>
                <a:ea typeface="MS PGothic" panose="020B0600070205080204" pitchFamily="34" charset="-128"/>
              </a:defRPr>
            </a:lvl4pPr>
            <a:lvl5pPr marL="2057359" indent="-228596">
              <a:defRPr>
                <a:solidFill>
                  <a:schemeClr val="tx1"/>
                </a:solidFill>
                <a:latin typeface="Calibri" panose="020F0502020204030204" pitchFamily="34" charset="0"/>
                <a:ea typeface="MS PGothic" panose="020B0600070205080204" pitchFamily="34" charset="-128"/>
              </a:defRPr>
            </a:lvl5pPr>
            <a:lvl6pPr marL="2514550" indent="-228596"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741" indent="-228596"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8932" indent="-228596"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122" indent="-228596"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fld id="{4E7F7F8A-D63E-420D-9E31-C362AA556928}" type="slidenum">
              <a:rPr lang="en-US" altLang="en-US"/>
              <a:pPr/>
              <a:t>13</a:t>
            </a:fld>
            <a:endParaRPr lang="en-US" altLang="en-US" dirty="0"/>
          </a:p>
        </p:txBody>
      </p:sp>
    </p:spTree>
    <p:extLst>
      <p:ext uri="{BB962C8B-B14F-4D97-AF65-F5344CB8AC3E}">
        <p14:creationId xmlns:p14="http://schemas.microsoft.com/office/powerpoint/2010/main" val="382575309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51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MS PGothic" panose="020B0600070205080204" pitchFamily="34" charset="-128"/>
              </a:defRPr>
            </a:lvl1pPr>
            <a:lvl2pPr marL="742935" indent="-285744">
              <a:defRPr>
                <a:solidFill>
                  <a:schemeClr val="tx1"/>
                </a:solidFill>
                <a:latin typeface="Calibri" panose="020F0502020204030204" pitchFamily="34" charset="0"/>
                <a:ea typeface="MS PGothic" panose="020B0600070205080204" pitchFamily="34" charset="-128"/>
              </a:defRPr>
            </a:lvl2pPr>
            <a:lvl3pPr marL="1142977" indent="-228596">
              <a:defRPr>
                <a:solidFill>
                  <a:schemeClr val="tx1"/>
                </a:solidFill>
                <a:latin typeface="Calibri" panose="020F0502020204030204" pitchFamily="34" charset="0"/>
                <a:ea typeface="MS PGothic" panose="020B0600070205080204" pitchFamily="34" charset="-128"/>
              </a:defRPr>
            </a:lvl3pPr>
            <a:lvl4pPr marL="1600168" indent="-228596">
              <a:defRPr>
                <a:solidFill>
                  <a:schemeClr val="tx1"/>
                </a:solidFill>
                <a:latin typeface="Calibri" panose="020F0502020204030204" pitchFamily="34" charset="0"/>
                <a:ea typeface="MS PGothic" panose="020B0600070205080204" pitchFamily="34" charset="-128"/>
              </a:defRPr>
            </a:lvl4pPr>
            <a:lvl5pPr marL="2057359" indent="-228596">
              <a:defRPr>
                <a:solidFill>
                  <a:schemeClr val="tx1"/>
                </a:solidFill>
                <a:latin typeface="Calibri" panose="020F0502020204030204" pitchFamily="34" charset="0"/>
                <a:ea typeface="MS PGothic" panose="020B0600070205080204" pitchFamily="34" charset="-128"/>
              </a:defRPr>
            </a:lvl5pPr>
            <a:lvl6pPr marL="2514550" indent="-228596"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741" indent="-228596"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8932" indent="-228596"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122" indent="-228596"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fld id="{4E7F7F8A-D63E-420D-9E31-C362AA556928}" type="slidenum">
              <a:rPr lang="en-US" altLang="en-US"/>
              <a:pPr/>
              <a:t>14</a:t>
            </a:fld>
            <a:endParaRPr lang="en-US" altLang="en-US" dirty="0"/>
          </a:p>
        </p:txBody>
      </p:sp>
    </p:spTree>
    <p:extLst>
      <p:ext uri="{BB962C8B-B14F-4D97-AF65-F5344CB8AC3E}">
        <p14:creationId xmlns:p14="http://schemas.microsoft.com/office/powerpoint/2010/main" val="343752559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51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MS PGothic" panose="020B0600070205080204" pitchFamily="34" charset="-128"/>
              </a:defRPr>
            </a:lvl1pPr>
            <a:lvl2pPr marL="742935" indent="-285744">
              <a:defRPr>
                <a:solidFill>
                  <a:schemeClr val="tx1"/>
                </a:solidFill>
                <a:latin typeface="Calibri" panose="020F0502020204030204" pitchFamily="34" charset="0"/>
                <a:ea typeface="MS PGothic" panose="020B0600070205080204" pitchFamily="34" charset="-128"/>
              </a:defRPr>
            </a:lvl2pPr>
            <a:lvl3pPr marL="1142977" indent="-228596">
              <a:defRPr>
                <a:solidFill>
                  <a:schemeClr val="tx1"/>
                </a:solidFill>
                <a:latin typeface="Calibri" panose="020F0502020204030204" pitchFamily="34" charset="0"/>
                <a:ea typeface="MS PGothic" panose="020B0600070205080204" pitchFamily="34" charset="-128"/>
              </a:defRPr>
            </a:lvl3pPr>
            <a:lvl4pPr marL="1600168" indent="-228596">
              <a:defRPr>
                <a:solidFill>
                  <a:schemeClr val="tx1"/>
                </a:solidFill>
                <a:latin typeface="Calibri" panose="020F0502020204030204" pitchFamily="34" charset="0"/>
                <a:ea typeface="MS PGothic" panose="020B0600070205080204" pitchFamily="34" charset="-128"/>
              </a:defRPr>
            </a:lvl4pPr>
            <a:lvl5pPr marL="2057359" indent="-228596">
              <a:defRPr>
                <a:solidFill>
                  <a:schemeClr val="tx1"/>
                </a:solidFill>
                <a:latin typeface="Calibri" panose="020F0502020204030204" pitchFamily="34" charset="0"/>
                <a:ea typeface="MS PGothic" panose="020B0600070205080204" pitchFamily="34" charset="-128"/>
              </a:defRPr>
            </a:lvl5pPr>
            <a:lvl6pPr marL="2514550" indent="-228596"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741" indent="-228596"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8932" indent="-228596"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122" indent="-228596"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fld id="{4E7F7F8A-D63E-420D-9E31-C362AA556928}" type="slidenum">
              <a:rPr lang="en-US" altLang="en-US"/>
              <a:pPr/>
              <a:t>15</a:t>
            </a:fld>
            <a:endParaRPr lang="en-US" altLang="en-US" dirty="0"/>
          </a:p>
        </p:txBody>
      </p:sp>
    </p:spTree>
    <p:extLst>
      <p:ext uri="{BB962C8B-B14F-4D97-AF65-F5344CB8AC3E}">
        <p14:creationId xmlns:p14="http://schemas.microsoft.com/office/powerpoint/2010/main" val="45271255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51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MS PGothic" panose="020B0600070205080204" pitchFamily="34" charset="-128"/>
              </a:defRPr>
            </a:lvl1pPr>
            <a:lvl2pPr marL="742935" indent="-285744">
              <a:defRPr>
                <a:solidFill>
                  <a:schemeClr val="tx1"/>
                </a:solidFill>
                <a:latin typeface="Calibri" panose="020F0502020204030204" pitchFamily="34" charset="0"/>
                <a:ea typeface="MS PGothic" panose="020B0600070205080204" pitchFamily="34" charset="-128"/>
              </a:defRPr>
            </a:lvl2pPr>
            <a:lvl3pPr marL="1142977" indent="-228596">
              <a:defRPr>
                <a:solidFill>
                  <a:schemeClr val="tx1"/>
                </a:solidFill>
                <a:latin typeface="Calibri" panose="020F0502020204030204" pitchFamily="34" charset="0"/>
                <a:ea typeface="MS PGothic" panose="020B0600070205080204" pitchFamily="34" charset="-128"/>
              </a:defRPr>
            </a:lvl3pPr>
            <a:lvl4pPr marL="1600168" indent="-228596">
              <a:defRPr>
                <a:solidFill>
                  <a:schemeClr val="tx1"/>
                </a:solidFill>
                <a:latin typeface="Calibri" panose="020F0502020204030204" pitchFamily="34" charset="0"/>
                <a:ea typeface="MS PGothic" panose="020B0600070205080204" pitchFamily="34" charset="-128"/>
              </a:defRPr>
            </a:lvl4pPr>
            <a:lvl5pPr marL="2057359" indent="-228596">
              <a:defRPr>
                <a:solidFill>
                  <a:schemeClr val="tx1"/>
                </a:solidFill>
                <a:latin typeface="Calibri" panose="020F0502020204030204" pitchFamily="34" charset="0"/>
                <a:ea typeface="MS PGothic" panose="020B0600070205080204" pitchFamily="34" charset="-128"/>
              </a:defRPr>
            </a:lvl5pPr>
            <a:lvl6pPr marL="2514550" indent="-228596"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741" indent="-228596"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8932" indent="-228596"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122" indent="-228596"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fld id="{4E7F7F8A-D63E-420D-9E31-C362AA556928}" type="slidenum">
              <a:rPr lang="en-US" altLang="en-US"/>
              <a:pPr/>
              <a:t>16</a:t>
            </a:fld>
            <a:endParaRPr lang="en-US" altLang="en-US" dirty="0"/>
          </a:p>
        </p:txBody>
      </p:sp>
    </p:spTree>
    <p:extLst>
      <p:ext uri="{BB962C8B-B14F-4D97-AF65-F5344CB8AC3E}">
        <p14:creationId xmlns:p14="http://schemas.microsoft.com/office/powerpoint/2010/main" val="122266822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51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MS PGothic" panose="020B0600070205080204" pitchFamily="34" charset="-128"/>
              </a:defRPr>
            </a:lvl1pPr>
            <a:lvl2pPr marL="742935" indent="-285744">
              <a:defRPr>
                <a:solidFill>
                  <a:schemeClr val="tx1"/>
                </a:solidFill>
                <a:latin typeface="Calibri" panose="020F0502020204030204" pitchFamily="34" charset="0"/>
                <a:ea typeface="MS PGothic" panose="020B0600070205080204" pitchFamily="34" charset="-128"/>
              </a:defRPr>
            </a:lvl2pPr>
            <a:lvl3pPr marL="1142977" indent="-228596">
              <a:defRPr>
                <a:solidFill>
                  <a:schemeClr val="tx1"/>
                </a:solidFill>
                <a:latin typeface="Calibri" panose="020F0502020204030204" pitchFamily="34" charset="0"/>
                <a:ea typeface="MS PGothic" panose="020B0600070205080204" pitchFamily="34" charset="-128"/>
              </a:defRPr>
            </a:lvl3pPr>
            <a:lvl4pPr marL="1600168" indent="-228596">
              <a:defRPr>
                <a:solidFill>
                  <a:schemeClr val="tx1"/>
                </a:solidFill>
                <a:latin typeface="Calibri" panose="020F0502020204030204" pitchFamily="34" charset="0"/>
                <a:ea typeface="MS PGothic" panose="020B0600070205080204" pitchFamily="34" charset="-128"/>
              </a:defRPr>
            </a:lvl4pPr>
            <a:lvl5pPr marL="2057359" indent="-228596">
              <a:defRPr>
                <a:solidFill>
                  <a:schemeClr val="tx1"/>
                </a:solidFill>
                <a:latin typeface="Calibri" panose="020F0502020204030204" pitchFamily="34" charset="0"/>
                <a:ea typeface="MS PGothic" panose="020B0600070205080204" pitchFamily="34" charset="-128"/>
              </a:defRPr>
            </a:lvl5pPr>
            <a:lvl6pPr marL="2514550" indent="-228596"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741" indent="-228596"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8932" indent="-228596"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122" indent="-228596"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fld id="{4E7F7F8A-D63E-420D-9E31-C362AA556928}" type="slidenum">
              <a:rPr lang="en-US" altLang="en-US"/>
              <a:pPr/>
              <a:t>17</a:t>
            </a:fld>
            <a:endParaRPr lang="en-US" altLang="en-US" dirty="0"/>
          </a:p>
        </p:txBody>
      </p:sp>
    </p:spTree>
    <p:extLst>
      <p:ext uri="{BB962C8B-B14F-4D97-AF65-F5344CB8AC3E}">
        <p14:creationId xmlns:p14="http://schemas.microsoft.com/office/powerpoint/2010/main" val="29024062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51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MS PGothic" panose="020B0600070205080204" pitchFamily="34" charset="-128"/>
              </a:defRPr>
            </a:lvl1pPr>
            <a:lvl2pPr marL="742935" indent="-285744">
              <a:defRPr>
                <a:solidFill>
                  <a:schemeClr val="tx1"/>
                </a:solidFill>
                <a:latin typeface="Calibri" panose="020F0502020204030204" pitchFamily="34" charset="0"/>
                <a:ea typeface="MS PGothic" panose="020B0600070205080204" pitchFamily="34" charset="-128"/>
              </a:defRPr>
            </a:lvl2pPr>
            <a:lvl3pPr marL="1142977" indent="-228596">
              <a:defRPr>
                <a:solidFill>
                  <a:schemeClr val="tx1"/>
                </a:solidFill>
                <a:latin typeface="Calibri" panose="020F0502020204030204" pitchFamily="34" charset="0"/>
                <a:ea typeface="MS PGothic" panose="020B0600070205080204" pitchFamily="34" charset="-128"/>
              </a:defRPr>
            </a:lvl3pPr>
            <a:lvl4pPr marL="1600168" indent="-228596">
              <a:defRPr>
                <a:solidFill>
                  <a:schemeClr val="tx1"/>
                </a:solidFill>
                <a:latin typeface="Calibri" panose="020F0502020204030204" pitchFamily="34" charset="0"/>
                <a:ea typeface="MS PGothic" panose="020B0600070205080204" pitchFamily="34" charset="-128"/>
              </a:defRPr>
            </a:lvl4pPr>
            <a:lvl5pPr marL="2057359" indent="-228596">
              <a:defRPr>
                <a:solidFill>
                  <a:schemeClr val="tx1"/>
                </a:solidFill>
                <a:latin typeface="Calibri" panose="020F0502020204030204" pitchFamily="34" charset="0"/>
                <a:ea typeface="MS PGothic" panose="020B0600070205080204" pitchFamily="34" charset="-128"/>
              </a:defRPr>
            </a:lvl5pPr>
            <a:lvl6pPr marL="2514550" indent="-228596"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741" indent="-228596"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8932" indent="-228596"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122" indent="-228596"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fld id="{4E7F7F8A-D63E-420D-9E31-C362AA556928}" type="slidenum">
              <a:rPr lang="en-US" altLang="en-US"/>
              <a:pPr/>
              <a:t>3</a:t>
            </a:fld>
            <a:endParaRPr lang="en-US" altLang="en-US" dirty="0"/>
          </a:p>
        </p:txBody>
      </p:sp>
    </p:spTree>
    <p:extLst>
      <p:ext uri="{BB962C8B-B14F-4D97-AF65-F5344CB8AC3E}">
        <p14:creationId xmlns:p14="http://schemas.microsoft.com/office/powerpoint/2010/main" val="33183753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51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MS PGothic" panose="020B0600070205080204" pitchFamily="34" charset="-128"/>
              </a:defRPr>
            </a:lvl1pPr>
            <a:lvl2pPr marL="742935" indent="-285744">
              <a:defRPr>
                <a:solidFill>
                  <a:schemeClr val="tx1"/>
                </a:solidFill>
                <a:latin typeface="Calibri" panose="020F0502020204030204" pitchFamily="34" charset="0"/>
                <a:ea typeface="MS PGothic" panose="020B0600070205080204" pitchFamily="34" charset="-128"/>
              </a:defRPr>
            </a:lvl2pPr>
            <a:lvl3pPr marL="1142977" indent="-228596">
              <a:defRPr>
                <a:solidFill>
                  <a:schemeClr val="tx1"/>
                </a:solidFill>
                <a:latin typeface="Calibri" panose="020F0502020204030204" pitchFamily="34" charset="0"/>
                <a:ea typeface="MS PGothic" panose="020B0600070205080204" pitchFamily="34" charset="-128"/>
              </a:defRPr>
            </a:lvl3pPr>
            <a:lvl4pPr marL="1600168" indent="-228596">
              <a:defRPr>
                <a:solidFill>
                  <a:schemeClr val="tx1"/>
                </a:solidFill>
                <a:latin typeface="Calibri" panose="020F0502020204030204" pitchFamily="34" charset="0"/>
                <a:ea typeface="MS PGothic" panose="020B0600070205080204" pitchFamily="34" charset="-128"/>
              </a:defRPr>
            </a:lvl4pPr>
            <a:lvl5pPr marL="2057359" indent="-228596">
              <a:defRPr>
                <a:solidFill>
                  <a:schemeClr val="tx1"/>
                </a:solidFill>
                <a:latin typeface="Calibri" panose="020F0502020204030204" pitchFamily="34" charset="0"/>
                <a:ea typeface="MS PGothic" panose="020B0600070205080204" pitchFamily="34" charset="-128"/>
              </a:defRPr>
            </a:lvl5pPr>
            <a:lvl6pPr marL="2514550" indent="-228596"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741" indent="-228596"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8932" indent="-228596"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122" indent="-228596"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fld id="{4E7F7F8A-D63E-420D-9E31-C362AA556928}" type="slidenum">
              <a:rPr lang="en-US" altLang="en-US"/>
              <a:pPr/>
              <a:t>4</a:t>
            </a:fld>
            <a:endParaRPr lang="en-US" altLang="en-US" dirty="0"/>
          </a:p>
        </p:txBody>
      </p:sp>
    </p:spTree>
    <p:extLst>
      <p:ext uri="{BB962C8B-B14F-4D97-AF65-F5344CB8AC3E}">
        <p14:creationId xmlns:p14="http://schemas.microsoft.com/office/powerpoint/2010/main" val="29438428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51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MS PGothic" panose="020B0600070205080204" pitchFamily="34" charset="-128"/>
              </a:defRPr>
            </a:lvl1pPr>
            <a:lvl2pPr marL="742935" indent="-285744">
              <a:defRPr>
                <a:solidFill>
                  <a:schemeClr val="tx1"/>
                </a:solidFill>
                <a:latin typeface="Calibri" panose="020F0502020204030204" pitchFamily="34" charset="0"/>
                <a:ea typeface="MS PGothic" panose="020B0600070205080204" pitchFamily="34" charset="-128"/>
              </a:defRPr>
            </a:lvl2pPr>
            <a:lvl3pPr marL="1142977" indent="-228596">
              <a:defRPr>
                <a:solidFill>
                  <a:schemeClr val="tx1"/>
                </a:solidFill>
                <a:latin typeface="Calibri" panose="020F0502020204030204" pitchFamily="34" charset="0"/>
                <a:ea typeface="MS PGothic" panose="020B0600070205080204" pitchFamily="34" charset="-128"/>
              </a:defRPr>
            </a:lvl3pPr>
            <a:lvl4pPr marL="1600168" indent="-228596">
              <a:defRPr>
                <a:solidFill>
                  <a:schemeClr val="tx1"/>
                </a:solidFill>
                <a:latin typeface="Calibri" panose="020F0502020204030204" pitchFamily="34" charset="0"/>
                <a:ea typeface="MS PGothic" panose="020B0600070205080204" pitchFamily="34" charset="-128"/>
              </a:defRPr>
            </a:lvl4pPr>
            <a:lvl5pPr marL="2057359" indent="-228596">
              <a:defRPr>
                <a:solidFill>
                  <a:schemeClr val="tx1"/>
                </a:solidFill>
                <a:latin typeface="Calibri" panose="020F0502020204030204" pitchFamily="34" charset="0"/>
                <a:ea typeface="MS PGothic" panose="020B0600070205080204" pitchFamily="34" charset="-128"/>
              </a:defRPr>
            </a:lvl5pPr>
            <a:lvl6pPr marL="2514550" indent="-228596"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741" indent="-228596"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8932" indent="-228596"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122" indent="-228596"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fld id="{4E7F7F8A-D63E-420D-9E31-C362AA556928}" type="slidenum">
              <a:rPr lang="en-US" altLang="en-US"/>
              <a:pPr/>
              <a:t>5</a:t>
            </a:fld>
            <a:endParaRPr lang="en-US" altLang="en-US" dirty="0"/>
          </a:p>
        </p:txBody>
      </p:sp>
    </p:spTree>
    <p:extLst>
      <p:ext uri="{BB962C8B-B14F-4D97-AF65-F5344CB8AC3E}">
        <p14:creationId xmlns:p14="http://schemas.microsoft.com/office/powerpoint/2010/main" val="30916316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51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MS PGothic" panose="020B0600070205080204" pitchFamily="34" charset="-128"/>
              </a:defRPr>
            </a:lvl1pPr>
            <a:lvl2pPr marL="742935" indent="-285744">
              <a:defRPr>
                <a:solidFill>
                  <a:schemeClr val="tx1"/>
                </a:solidFill>
                <a:latin typeface="Calibri" panose="020F0502020204030204" pitchFamily="34" charset="0"/>
                <a:ea typeface="MS PGothic" panose="020B0600070205080204" pitchFamily="34" charset="-128"/>
              </a:defRPr>
            </a:lvl2pPr>
            <a:lvl3pPr marL="1142977" indent="-228596">
              <a:defRPr>
                <a:solidFill>
                  <a:schemeClr val="tx1"/>
                </a:solidFill>
                <a:latin typeface="Calibri" panose="020F0502020204030204" pitchFamily="34" charset="0"/>
                <a:ea typeface="MS PGothic" panose="020B0600070205080204" pitchFamily="34" charset="-128"/>
              </a:defRPr>
            </a:lvl3pPr>
            <a:lvl4pPr marL="1600168" indent="-228596">
              <a:defRPr>
                <a:solidFill>
                  <a:schemeClr val="tx1"/>
                </a:solidFill>
                <a:latin typeface="Calibri" panose="020F0502020204030204" pitchFamily="34" charset="0"/>
                <a:ea typeface="MS PGothic" panose="020B0600070205080204" pitchFamily="34" charset="-128"/>
              </a:defRPr>
            </a:lvl4pPr>
            <a:lvl5pPr marL="2057359" indent="-228596">
              <a:defRPr>
                <a:solidFill>
                  <a:schemeClr val="tx1"/>
                </a:solidFill>
                <a:latin typeface="Calibri" panose="020F0502020204030204" pitchFamily="34" charset="0"/>
                <a:ea typeface="MS PGothic" panose="020B0600070205080204" pitchFamily="34" charset="-128"/>
              </a:defRPr>
            </a:lvl5pPr>
            <a:lvl6pPr marL="2514550" indent="-228596"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741" indent="-228596"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8932" indent="-228596"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122" indent="-228596"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fld id="{4E7F7F8A-D63E-420D-9E31-C362AA556928}" type="slidenum">
              <a:rPr lang="en-US" altLang="en-US"/>
              <a:pPr/>
              <a:t>6</a:t>
            </a:fld>
            <a:endParaRPr lang="en-US" altLang="en-US" dirty="0"/>
          </a:p>
        </p:txBody>
      </p:sp>
    </p:spTree>
    <p:extLst>
      <p:ext uri="{BB962C8B-B14F-4D97-AF65-F5344CB8AC3E}">
        <p14:creationId xmlns:p14="http://schemas.microsoft.com/office/powerpoint/2010/main" val="37183000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51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MS PGothic" panose="020B0600070205080204" pitchFamily="34" charset="-128"/>
              </a:defRPr>
            </a:lvl1pPr>
            <a:lvl2pPr marL="742935" indent="-285744">
              <a:defRPr>
                <a:solidFill>
                  <a:schemeClr val="tx1"/>
                </a:solidFill>
                <a:latin typeface="Calibri" panose="020F0502020204030204" pitchFamily="34" charset="0"/>
                <a:ea typeface="MS PGothic" panose="020B0600070205080204" pitchFamily="34" charset="-128"/>
              </a:defRPr>
            </a:lvl2pPr>
            <a:lvl3pPr marL="1142977" indent="-228596">
              <a:defRPr>
                <a:solidFill>
                  <a:schemeClr val="tx1"/>
                </a:solidFill>
                <a:latin typeface="Calibri" panose="020F0502020204030204" pitchFamily="34" charset="0"/>
                <a:ea typeface="MS PGothic" panose="020B0600070205080204" pitchFamily="34" charset="-128"/>
              </a:defRPr>
            </a:lvl3pPr>
            <a:lvl4pPr marL="1600168" indent="-228596">
              <a:defRPr>
                <a:solidFill>
                  <a:schemeClr val="tx1"/>
                </a:solidFill>
                <a:latin typeface="Calibri" panose="020F0502020204030204" pitchFamily="34" charset="0"/>
                <a:ea typeface="MS PGothic" panose="020B0600070205080204" pitchFamily="34" charset="-128"/>
              </a:defRPr>
            </a:lvl4pPr>
            <a:lvl5pPr marL="2057359" indent="-228596">
              <a:defRPr>
                <a:solidFill>
                  <a:schemeClr val="tx1"/>
                </a:solidFill>
                <a:latin typeface="Calibri" panose="020F0502020204030204" pitchFamily="34" charset="0"/>
                <a:ea typeface="MS PGothic" panose="020B0600070205080204" pitchFamily="34" charset="-128"/>
              </a:defRPr>
            </a:lvl5pPr>
            <a:lvl6pPr marL="2514550" indent="-228596"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741" indent="-228596"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8932" indent="-228596"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122" indent="-228596"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fld id="{4E7F7F8A-D63E-420D-9E31-C362AA556928}" type="slidenum">
              <a:rPr lang="en-US" altLang="en-US"/>
              <a:pPr/>
              <a:t>7</a:t>
            </a:fld>
            <a:endParaRPr lang="en-US" altLang="en-US" dirty="0"/>
          </a:p>
        </p:txBody>
      </p:sp>
    </p:spTree>
    <p:extLst>
      <p:ext uri="{BB962C8B-B14F-4D97-AF65-F5344CB8AC3E}">
        <p14:creationId xmlns:p14="http://schemas.microsoft.com/office/powerpoint/2010/main" val="17629081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51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MS PGothic" panose="020B0600070205080204" pitchFamily="34" charset="-128"/>
              </a:defRPr>
            </a:lvl1pPr>
            <a:lvl2pPr marL="742935" indent="-285744">
              <a:defRPr>
                <a:solidFill>
                  <a:schemeClr val="tx1"/>
                </a:solidFill>
                <a:latin typeface="Calibri" panose="020F0502020204030204" pitchFamily="34" charset="0"/>
                <a:ea typeface="MS PGothic" panose="020B0600070205080204" pitchFamily="34" charset="-128"/>
              </a:defRPr>
            </a:lvl2pPr>
            <a:lvl3pPr marL="1142977" indent="-228596">
              <a:defRPr>
                <a:solidFill>
                  <a:schemeClr val="tx1"/>
                </a:solidFill>
                <a:latin typeface="Calibri" panose="020F0502020204030204" pitchFamily="34" charset="0"/>
                <a:ea typeface="MS PGothic" panose="020B0600070205080204" pitchFamily="34" charset="-128"/>
              </a:defRPr>
            </a:lvl3pPr>
            <a:lvl4pPr marL="1600168" indent="-228596">
              <a:defRPr>
                <a:solidFill>
                  <a:schemeClr val="tx1"/>
                </a:solidFill>
                <a:latin typeface="Calibri" panose="020F0502020204030204" pitchFamily="34" charset="0"/>
                <a:ea typeface="MS PGothic" panose="020B0600070205080204" pitchFamily="34" charset="-128"/>
              </a:defRPr>
            </a:lvl4pPr>
            <a:lvl5pPr marL="2057359" indent="-228596">
              <a:defRPr>
                <a:solidFill>
                  <a:schemeClr val="tx1"/>
                </a:solidFill>
                <a:latin typeface="Calibri" panose="020F0502020204030204" pitchFamily="34" charset="0"/>
                <a:ea typeface="MS PGothic" panose="020B0600070205080204" pitchFamily="34" charset="-128"/>
              </a:defRPr>
            </a:lvl5pPr>
            <a:lvl6pPr marL="2514550" indent="-228596"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741" indent="-228596"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8932" indent="-228596"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122" indent="-228596"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fld id="{4E7F7F8A-D63E-420D-9E31-C362AA556928}" type="slidenum">
              <a:rPr lang="en-US" altLang="en-US"/>
              <a:pPr/>
              <a:t>8</a:t>
            </a:fld>
            <a:endParaRPr lang="en-US" altLang="en-US" dirty="0"/>
          </a:p>
        </p:txBody>
      </p:sp>
    </p:spTree>
    <p:extLst>
      <p:ext uri="{BB962C8B-B14F-4D97-AF65-F5344CB8AC3E}">
        <p14:creationId xmlns:p14="http://schemas.microsoft.com/office/powerpoint/2010/main" val="1894408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51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MS PGothic" panose="020B0600070205080204" pitchFamily="34" charset="-128"/>
              </a:defRPr>
            </a:lvl1pPr>
            <a:lvl2pPr marL="742935" indent="-285744">
              <a:defRPr>
                <a:solidFill>
                  <a:schemeClr val="tx1"/>
                </a:solidFill>
                <a:latin typeface="Calibri" panose="020F0502020204030204" pitchFamily="34" charset="0"/>
                <a:ea typeface="MS PGothic" panose="020B0600070205080204" pitchFamily="34" charset="-128"/>
              </a:defRPr>
            </a:lvl2pPr>
            <a:lvl3pPr marL="1142977" indent="-228596">
              <a:defRPr>
                <a:solidFill>
                  <a:schemeClr val="tx1"/>
                </a:solidFill>
                <a:latin typeface="Calibri" panose="020F0502020204030204" pitchFamily="34" charset="0"/>
                <a:ea typeface="MS PGothic" panose="020B0600070205080204" pitchFamily="34" charset="-128"/>
              </a:defRPr>
            </a:lvl3pPr>
            <a:lvl4pPr marL="1600168" indent="-228596">
              <a:defRPr>
                <a:solidFill>
                  <a:schemeClr val="tx1"/>
                </a:solidFill>
                <a:latin typeface="Calibri" panose="020F0502020204030204" pitchFamily="34" charset="0"/>
                <a:ea typeface="MS PGothic" panose="020B0600070205080204" pitchFamily="34" charset="-128"/>
              </a:defRPr>
            </a:lvl4pPr>
            <a:lvl5pPr marL="2057359" indent="-228596">
              <a:defRPr>
                <a:solidFill>
                  <a:schemeClr val="tx1"/>
                </a:solidFill>
                <a:latin typeface="Calibri" panose="020F0502020204030204" pitchFamily="34" charset="0"/>
                <a:ea typeface="MS PGothic" panose="020B0600070205080204" pitchFamily="34" charset="-128"/>
              </a:defRPr>
            </a:lvl5pPr>
            <a:lvl6pPr marL="2514550" indent="-228596"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741" indent="-228596"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8932" indent="-228596"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122" indent="-228596"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fld id="{4E7F7F8A-D63E-420D-9E31-C362AA556928}" type="slidenum">
              <a:rPr lang="en-US" altLang="en-US"/>
              <a:pPr/>
              <a:t>9</a:t>
            </a:fld>
            <a:endParaRPr lang="en-US" altLang="en-US" dirty="0"/>
          </a:p>
        </p:txBody>
      </p:sp>
    </p:spTree>
    <p:extLst>
      <p:ext uri="{BB962C8B-B14F-4D97-AF65-F5344CB8AC3E}">
        <p14:creationId xmlns:p14="http://schemas.microsoft.com/office/powerpoint/2010/main" val="36976937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51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MS PGothic" panose="020B0600070205080204" pitchFamily="34" charset="-128"/>
              </a:defRPr>
            </a:lvl1pPr>
            <a:lvl2pPr marL="742935" indent="-285744">
              <a:defRPr>
                <a:solidFill>
                  <a:schemeClr val="tx1"/>
                </a:solidFill>
                <a:latin typeface="Calibri" panose="020F0502020204030204" pitchFamily="34" charset="0"/>
                <a:ea typeface="MS PGothic" panose="020B0600070205080204" pitchFamily="34" charset="-128"/>
              </a:defRPr>
            </a:lvl2pPr>
            <a:lvl3pPr marL="1142977" indent="-228596">
              <a:defRPr>
                <a:solidFill>
                  <a:schemeClr val="tx1"/>
                </a:solidFill>
                <a:latin typeface="Calibri" panose="020F0502020204030204" pitchFamily="34" charset="0"/>
                <a:ea typeface="MS PGothic" panose="020B0600070205080204" pitchFamily="34" charset="-128"/>
              </a:defRPr>
            </a:lvl3pPr>
            <a:lvl4pPr marL="1600168" indent="-228596">
              <a:defRPr>
                <a:solidFill>
                  <a:schemeClr val="tx1"/>
                </a:solidFill>
                <a:latin typeface="Calibri" panose="020F0502020204030204" pitchFamily="34" charset="0"/>
                <a:ea typeface="MS PGothic" panose="020B0600070205080204" pitchFamily="34" charset="-128"/>
              </a:defRPr>
            </a:lvl4pPr>
            <a:lvl5pPr marL="2057359" indent="-228596">
              <a:defRPr>
                <a:solidFill>
                  <a:schemeClr val="tx1"/>
                </a:solidFill>
                <a:latin typeface="Calibri" panose="020F0502020204030204" pitchFamily="34" charset="0"/>
                <a:ea typeface="MS PGothic" panose="020B0600070205080204" pitchFamily="34" charset="-128"/>
              </a:defRPr>
            </a:lvl5pPr>
            <a:lvl6pPr marL="2514550" indent="-228596"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741" indent="-228596"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8932" indent="-228596"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122" indent="-228596"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fld id="{4E7F7F8A-D63E-420D-9E31-C362AA556928}" type="slidenum">
              <a:rPr lang="en-US" altLang="en-US"/>
              <a:pPr/>
              <a:t>10</a:t>
            </a:fld>
            <a:endParaRPr lang="en-US" altLang="en-US" dirty="0"/>
          </a:p>
        </p:txBody>
      </p:sp>
    </p:spTree>
    <p:extLst>
      <p:ext uri="{BB962C8B-B14F-4D97-AF65-F5344CB8AC3E}">
        <p14:creationId xmlns:p14="http://schemas.microsoft.com/office/powerpoint/2010/main" val="24879360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txBox="1">
            <a:spLocks noGrp="1"/>
          </p:cNvSpPr>
          <p:nvPr>
            <p:ph type="ctrTitle"/>
          </p:nvPr>
        </p:nvSpPr>
        <p:spPr>
          <a:xfrm>
            <a:off x="685800" y="1122361"/>
            <a:ext cx="7772400" cy="2387598"/>
          </a:xfrm>
        </p:spPr>
        <p:txBody>
          <a:bodyPr anchor="b" anchorCtr="1"/>
          <a:lstStyle>
            <a:lvl1pPr algn="ctr">
              <a:defRPr sz="6000"/>
            </a:lvl1pPr>
          </a:lstStyle>
          <a:p>
            <a:pPr lvl="0"/>
            <a:r>
              <a:rPr lang="en-US"/>
              <a:t>Click to edit Master title style</a:t>
            </a:r>
          </a:p>
        </p:txBody>
      </p:sp>
      <p:sp>
        <p:nvSpPr>
          <p:cNvPr id="3" name="Subtitle 2"/>
          <p:cNvSpPr txBox="1">
            <a:spLocks noGrp="1"/>
          </p:cNvSpPr>
          <p:nvPr>
            <p:ph type="subTitle" idx="1"/>
          </p:nvPr>
        </p:nvSpPr>
        <p:spPr>
          <a:xfrm>
            <a:off x="1143000" y="3602041"/>
            <a:ext cx="6858000" cy="1655758"/>
          </a:xfrm>
        </p:spPr>
        <p:txBody>
          <a:bodyPr anchorCtr="1"/>
          <a:lstStyle>
            <a:lvl1pPr marL="0" indent="0" algn="ctr">
              <a:buNone/>
              <a:defRPr sz="2400"/>
            </a:lvl1pPr>
          </a:lstStyle>
          <a:p>
            <a:pPr lvl="0"/>
            <a:r>
              <a:rPr lang="en-US"/>
              <a:t>Click to edit Master subtitle style</a:t>
            </a:r>
          </a:p>
        </p:txBody>
      </p:sp>
      <p:sp>
        <p:nvSpPr>
          <p:cNvPr id="4" name="Date Placeholder 3"/>
          <p:cNvSpPr txBox="1">
            <a:spLocks noGrp="1"/>
          </p:cNvSpPr>
          <p:nvPr>
            <p:ph type="dt" sz="half" idx="10"/>
          </p:nvPr>
        </p:nvSpPr>
        <p:spPr>
          <a:ln/>
        </p:spPr>
        <p:txBody>
          <a:bodyPr/>
          <a:lstStyle>
            <a:lvl1pPr>
              <a:defRPr/>
            </a:lvl1pPr>
          </a:lstStyle>
          <a:p>
            <a:pPr>
              <a:defRPr/>
            </a:pPr>
            <a:fld id="{B1432A21-C195-4691-886C-C5F46F5EAB52}" type="datetime1">
              <a:rPr lang="en-US" altLang="en-US"/>
              <a:pPr>
                <a:defRPr/>
              </a:pPr>
              <a:t>1/7/2021</a:t>
            </a:fld>
            <a:endParaRPr lang="en-US" altLang="en-US" dirty="0"/>
          </a:p>
        </p:txBody>
      </p:sp>
      <p:sp>
        <p:nvSpPr>
          <p:cNvPr id="5" name="Footer Placeholder 4"/>
          <p:cNvSpPr txBox="1">
            <a:spLocks noGrp="1"/>
          </p:cNvSpPr>
          <p:nvPr>
            <p:ph type="ftr" sz="quarter" idx="11"/>
          </p:nvPr>
        </p:nvSpPr>
        <p:spPr>
          <a:ln/>
        </p:spPr>
        <p:txBody>
          <a:bodyPr/>
          <a:lstStyle>
            <a:lvl1pPr>
              <a:defRPr/>
            </a:lvl1pPr>
          </a:lstStyle>
          <a:p>
            <a:pPr>
              <a:defRPr/>
            </a:pPr>
            <a:endParaRPr dirty="0"/>
          </a:p>
        </p:txBody>
      </p:sp>
      <p:sp>
        <p:nvSpPr>
          <p:cNvPr id="6" name="Slide Number Placeholder 5"/>
          <p:cNvSpPr txBox="1">
            <a:spLocks noGrp="1"/>
          </p:cNvSpPr>
          <p:nvPr>
            <p:ph type="sldNum" sz="quarter" idx="12"/>
          </p:nvPr>
        </p:nvSpPr>
        <p:spPr>
          <a:ln/>
        </p:spPr>
        <p:txBody>
          <a:bodyPr/>
          <a:lstStyle>
            <a:lvl1pPr>
              <a:defRPr/>
            </a:lvl1pPr>
          </a:lstStyle>
          <a:p>
            <a:pPr>
              <a:defRPr/>
            </a:pPr>
            <a:fld id="{52F91213-E734-408A-AE66-084354B20B83}" type="slidenum">
              <a:rPr lang="en-US" altLang="en-US"/>
              <a:pPr>
                <a:defRPr/>
              </a:pPr>
              <a:t>‹#›</a:t>
            </a:fld>
            <a:endParaRPr lang="en-US" altLang="en-US" dirty="0"/>
          </a:p>
        </p:txBody>
      </p:sp>
    </p:spTree>
    <p:extLst>
      <p:ext uri="{BB962C8B-B14F-4D97-AF65-F5344CB8AC3E}">
        <p14:creationId xmlns:p14="http://schemas.microsoft.com/office/powerpoint/2010/main" val="3071128603"/>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txBox="1">
            <a:spLocks noGrp="1"/>
          </p:cNvSpPr>
          <p:nvPr>
            <p:ph type="dt" sz="half" idx="10"/>
          </p:nvPr>
        </p:nvSpPr>
        <p:spPr>
          <a:ln/>
        </p:spPr>
        <p:txBody>
          <a:bodyPr/>
          <a:lstStyle>
            <a:lvl1pPr>
              <a:defRPr/>
            </a:lvl1pPr>
          </a:lstStyle>
          <a:p>
            <a:pPr>
              <a:defRPr/>
            </a:pPr>
            <a:fld id="{8473861B-F1C8-4F58-8353-2F56BDD925F3}" type="datetime1">
              <a:rPr lang="en-US" altLang="en-US"/>
              <a:pPr>
                <a:defRPr/>
              </a:pPr>
              <a:t>1/7/2021</a:t>
            </a:fld>
            <a:endParaRPr lang="en-US" altLang="en-US" dirty="0"/>
          </a:p>
        </p:txBody>
      </p:sp>
      <p:sp>
        <p:nvSpPr>
          <p:cNvPr id="5" name="Footer Placeholder 4"/>
          <p:cNvSpPr txBox="1">
            <a:spLocks noGrp="1"/>
          </p:cNvSpPr>
          <p:nvPr>
            <p:ph type="ftr" sz="quarter" idx="11"/>
          </p:nvPr>
        </p:nvSpPr>
        <p:spPr>
          <a:ln/>
        </p:spPr>
        <p:txBody>
          <a:bodyPr/>
          <a:lstStyle>
            <a:lvl1pPr>
              <a:defRPr/>
            </a:lvl1pPr>
          </a:lstStyle>
          <a:p>
            <a:pPr>
              <a:defRPr/>
            </a:pPr>
            <a:endParaRPr dirty="0"/>
          </a:p>
        </p:txBody>
      </p:sp>
      <p:sp>
        <p:nvSpPr>
          <p:cNvPr id="6" name="Slide Number Placeholder 5"/>
          <p:cNvSpPr txBox="1">
            <a:spLocks noGrp="1"/>
          </p:cNvSpPr>
          <p:nvPr>
            <p:ph type="sldNum" sz="quarter" idx="12"/>
          </p:nvPr>
        </p:nvSpPr>
        <p:spPr>
          <a:ln/>
        </p:spPr>
        <p:txBody>
          <a:bodyPr/>
          <a:lstStyle>
            <a:lvl1pPr>
              <a:defRPr/>
            </a:lvl1pPr>
          </a:lstStyle>
          <a:p>
            <a:pPr>
              <a:defRPr/>
            </a:pPr>
            <a:fld id="{DF324F6D-5555-45D0-AF96-2B25CA76334A}" type="slidenum">
              <a:rPr lang="en-US" altLang="en-US"/>
              <a:pPr>
                <a:defRPr/>
              </a:pPr>
              <a:t>‹#›</a:t>
            </a:fld>
            <a:endParaRPr lang="en-US" altLang="en-US" dirty="0"/>
          </a:p>
        </p:txBody>
      </p:sp>
    </p:spTree>
    <p:extLst>
      <p:ext uri="{BB962C8B-B14F-4D97-AF65-F5344CB8AC3E}">
        <p14:creationId xmlns:p14="http://schemas.microsoft.com/office/powerpoint/2010/main" val="2432563521"/>
      </p:ext>
    </p:extLst>
  </p:cSld>
  <p:clrMapOvr>
    <a:masterClrMapping/>
  </p:clrMapOvr>
  <p:transition spd="slow"/>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txBox="1">
            <a:spLocks noGrp="1"/>
          </p:cNvSpPr>
          <p:nvPr>
            <p:ph type="title" orient="vert"/>
          </p:nvPr>
        </p:nvSpPr>
        <p:spPr>
          <a:xfrm>
            <a:off x="6543675" y="365129"/>
            <a:ext cx="1971674" cy="5811834"/>
          </a:xfrm>
        </p:spPr>
        <p:txBody>
          <a:bodyPr vert="eaVert"/>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a:xfrm>
            <a:off x="628650" y="365129"/>
            <a:ext cx="5800725" cy="5811834"/>
          </a:xfrm>
        </p:spPr>
        <p:txBody>
          <a:bodyPr vert="eaVert"/>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txBox="1">
            <a:spLocks noGrp="1"/>
          </p:cNvSpPr>
          <p:nvPr>
            <p:ph type="dt" sz="half" idx="10"/>
          </p:nvPr>
        </p:nvSpPr>
        <p:spPr>
          <a:ln/>
        </p:spPr>
        <p:txBody>
          <a:bodyPr/>
          <a:lstStyle>
            <a:lvl1pPr>
              <a:defRPr/>
            </a:lvl1pPr>
          </a:lstStyle>
          <a:p>
            <a:pPr>
              <a:defRPr/>
            </a:pPr>
            <a:fld id="{9F8ACFA2-6C9D-48AA-9A64-87622F4B351C}" type="datetime1">
              <a:rPr lang="en-US" altLang="en-US"/>
              <a:pPr>
                <a:defRPr/>
              </a:pPr>
              <a:t>1/7/2021</a:t>
            </a:fld>
            <a:endParaRPr lang="en-US" altLang="en-US" dirty="0"/>
          </a:p>
        </p:txBody>
      </p:sp>
      <p:sp>
        <p:nvSpPr>
          <p:cNvPr id="5" name="Footer Placeholder 4"/>
          <p:cNvSpPr txBox="1">
            <a:spLocks noGrp="1"/>
          </p:cNvSpPr>
          <p:nvPr>
            <p:ph type="ftr" sz="quarter" idx="11"/>
          </p:nvPr>
        </p:nvSpPr>
        <p:spPr>
          <a:ln/>
        </p:spPr>
        <p:txBody>
          <a:bodyPr/>
          <a:lstStyle>
            <a:lvl1pPr>
              <a:defRPr/>
            </a:lvl1pPr>
          </a:lstStyle>
          <a:p>
            <a:pPr>
              <a:defRPr/>
            </a:pPr>
            <a:endParaRPr dirty="0"/>
          </a:p>
        </p:txBody>
      </p:sp>
      <p:sp>
        <p:nvSpPr>
          <p:cNvPr id="6" name="Slide Number Placeholder 5"/>
          <p:cNvSpPr txBox="1">
            <a:spLocks noGrp="1"/>
          </p:cNvSpPr>
          <p:nvPr>
            <p:ph type="sldNum" sz="quarter" idx="12"/>
          </p:nvPr>
        </p:nvSpPr>
        <p:spPr>
          <a:ln/>
        </p:spPr>
        <p:txBody>
          <a:bodyPr/>
          <a:lstStyle>
            <a:lvl1pPr>
              <a:defRPr/>
            </a:lvl1pPr>
          </a:lstStyle>
          <a:p>
            <a:pPr>
              <a:defRPr/>
            </a:pPr>
            <a:fld id="{7CB36B53-2E0B-4266-BA99-7DFF8D747CB6}" type="slidenum">
              <a:rPr lang="en-US" altLang="en-US"/>
              <a:pPr>
                <a:defRPr/>
              </a:pPr>
              <a:t>‹#›</a:t>
            </a:fld>
            <a:endParaRPr lang="en-US" altLang="en-US" dirty="0"/>
          </a:p>
        </p:txBody>
      </p:sp>
    </p:spTree>
    <p:extLst>
      <p:ext uri="{BB962C8B-B14F-4D97-AF65-F5344CB8AC3E}">
        <p14:creationId xmlns:p14="http://schemas.microsoft.com/office/powerpoint/2010/main" val="3180140455"/>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txBox="1">
            <a:spLocks noGrp="1"/>
          </p:cNvSpPr>
          <p:nvPr>
            <p:ph type="dt" sz="half" idx="10"/>
          </p:nvPr>
        </p:nvSpPr>
        <p:spPr>
          <a:ln/>
        </p:spPr>
        <p:txBody>
          <a:bodyPr/>
          <a:lstStyle>
            <a:lvl1pPr>
              <a:defRPr/>
            </a:lvl1pPr>
          </a:lstStyle>
          <a:p>
            <a:pPr>
              <a:defRPr/>
            </a:pPr>
            <a:fld id="{67E10AE8-F5C9-490D-B555-43D647870AFB}" type="datetime1">
              <a:rPr lang="en-US" altLang="en-US"/>
              <a:pPr>
                <a:defRPr/>
              </a:pPr>
              <a:t>1/7/2021</a:t>
            </a:fld>
            <a:endParaRPr lang="en-US" altLang="en-US" dirty="0"/>
          </a:p>
        </p:txBody>
      </p:sp>
      <p:sp>
        <p:nvSpPr>
          <p:cNvPr id="5" name="Footer Placeholder 4"/>
          <p:cNvSpPr txBox="1">
            <a:spLocks noGrp="1"/>
          </p:cNvSpPr>
          <p:nvPr>
            <p:ph type="ftr" sz="quarter" idx="11"/>
          </p:nvPr>
        </p:nvSpPr>
        <p:spPr>
          <a:ln/>
        </p:spPr>
        <p:txBody>
          <a:bodyPr/>
          <a:lstStyle>
            <a:lvl1pPr>
              <a:defRPr/>
            </a:lvl1pPr>
          </a:lstStyle>
          <a:p>
            <a:pPr>
              <a:defRPr/>
            </a:pPr>
            <a:endParaRPr dirty="0"/>
          </a:p>
        </p:txBody>
      </p:sp>
      <p:sp>
        <p:nvSpPr>
          <p:cNvPr id="6" name="Slide Number Placeholder 5"/>
          <p:cNvSpPr txBox="1">
            <a:spLocks noGrp="1"/>
          </p:cNvSpPr>
          <p:nvPr>
            <p:ph type="sldNum" sz="quarter" idx="12"/>
          </p:nvPr>
        </p:nvSpPr>
        <p:spPr>
          <a:ln/>
        </p:spPr>
        <p:txBody>
          <a:bodyPr/>
          <a:lstStyle>
            <a:lvl1pPr>
              <a:defRPr/>
            </a:lvl1pPr>
          </a:lstStyle>
          <a:p>
            <a:pPr>
              <a:defRPr/>
            </a:pPr>
            <a:fld id="{D83EE25C-22BD-4798-9C76-3CA7F779ECEE}" type="slidenum">
              <a:rPr lang="en-US" altLang="en-US"/>
              <a:pPr>
                <a:defRPr/>
              </a:pPr>
              <a:t>‹#›</a:t>
            </a:fld>
            <a:endParaRPr lang="en-US" altLang="en-US" dirty="0"/>
          </a:p>
        </p:txBody>
      </p:sp>
    </p:spTree>
    <p:extLst>
      <p:ext uri="{BB962C8B-B14F-4D97-AF65-F5344CB8AC3E}">
        <p14:creationId xmlns:p14="http://schemas.microsoft.com/office/powerpoint/2010/main" val="1498472931"/>
      </p:ext>
    </p:extLst>
  </p:cSld>
  <p:clrMapOvr>
    <a:masterClrMapping/>
  </p:clrMapOvr>
  <p:transition spd="slow"/>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txBox="1">
            <a:spLocks noGrp="1"/>
          </p:cNvSpPr>
          <p:nvPr>
            <p:ph type="title"/>
          </p:nvPr>
        </p:nvSpPr>
        <p:spPr>
          <a:xfrm>
            <a:off x="623885" y="1709735"/>
            <a:ext cx="7886700" cy="2852735"/>
          </a:xfrm>
        </p:spPr>
        <p:txBody>
          <a:bodyPr anchor="b"/>
          <a:lstStyle>
            <a:lvl1pPr>
              <a:defRPr sz="6000"/>
            </a:lvl1pPr>
          </a:lstStyle>
          <a:p>
            <a:pPr lvl="0"/>
            <a:r>
              <a:rPr lang="en-US"/>
              <a:t>Click to edit Master title style</a:t>
            </a:r>
          </a:p>
        </p:txBody>
      </p:sp>
      <p:sp>
        <p:nvSpPr>
          <p:cNvPr id="3" name="Text Placeholder 2"/>
          <p:cNvSpPr txBox="1">
            <a:spLocks noGrp="1"/>
          </p:cNvSpPr>
          <p:nvPr>
            <p:ph type="body" idx="1"/>
          </p:nvPr>
        </p:nvSpPr>
        <p:spPr>
          <a:xfrm>
            <a:off x="623885" y="4589465"/>
            <a:ext cx="7886700" cy="1500182"/>
          </a:xfrm>
        </p:spPr>
        <p:txBody>
          <a:bodyPr/>
          <a:lstStyle>
            <a:lvl1pPr marL="0" indent="0">
              <a:buNone/>
              <a:defRPr sz="2400"/>
            </a:lvl1pPr>
          </a:lstStyle>
          <a:p>
            <a:pPr lvl="0"/>
            <a:r>
              <a:rPr lang="en-US"/>
              <a:t>Edit Master text styles</a:t>
            </a:r>
          </a:p>
        </p:txBody>
      </p:sp>
      <p:sp>
        <p:nvSpPr>
          <p:cNvPr id="4" name="Date Placeholder 3"/>
          <p:cNvSpPr txBox="1">
            <a:spLocks noGrp="1"/>
          </p:cNvSpPr>
          <p:nvPr>
            <p:ph type="dt" sz="half" idx="10"/>
          </p:nvPr>
        </p:nvSpPr>
        <p:spPr>
          <a:ln/>
        </p:spPr>
        <p:txBody>
          <a:bodyPr/>
          <a:lstStyle>
            <a:lvl1pPr>
              <a:defRPr/>
            </a:lvl1pPr>
          </a:lstStyle>
          <a:p>
            <a:pPr>
              <a:defRPr/>
            </a:pPr>
            <a:fld id="{62A8DC55-BF75-4804-90EB-1C2DE87AB407}" type="datetime1">
              <a:rPr lang="en-US" altLang="en-US"/>
              <a:pPr>
                <a:defRPr/>
              </a:pPr>
              <a:t>1/7/2021</a:t>
            </a:fld>
            <a:endParaRPr lang="en-US" altLang="en-US" dirty="0"/>
          </a:p>
        </p:txBody>
      </p:sp>
      <p:sp>
        <p:nvSpPr>
          <p:cNvPr id="5" name="Footer Placeholder 4"/>
          <p:cNvSpPr txBox="1">
            <a:spLocks noGrp="1"/>
          </p:cNvSpPr>
          <p:nvPr>
            <p:ph type="ftr" sz="quarter" idx="11"/>
          </p:nvPr>
        </p:nvSpPr>
        <p:spPr>
          <a:ln/>
        </p:spPr>
        <p:txBody>
          <a:bodyPr/>
          <a:lstStyle>
            <a:lvl1pPr>
              <a:defRPr/>
            </a:lvl1pPr>
          </a:lstStyle>
          <a:p>
            <a:pPr>
              <a:defRPr/>
            </a:pPr>
            <a:endParaRPr dirty="0"/>
          </a:p>
        </p:txBody>
      </p:sp>
      <p:sp>
        <p:nvSpPr>
          <p:cNvPr id="6" name="Slide Number Placeholder 5"/>
          <p:cNvSpPr txBox="1">
            <a:spLocks noGrp="1"/>
          </p:cNvSpPr>
          <p:nvPr>
            <p:ph type="sldNum" sz="quarter" idx="12"/>
          </p:nvPr>
        </p:nvSpPr>
        <p:spPr>
          <a:ln/>
        </p:spPr>
        <p:txBody>
          <a:bodyPr/>
          <a:lstStyle>
            <a:lvl1pPr>
              <a:defRPr/>
            </a:lvl1pPr>
          </a:lstStyle>
          <a:p>
            <a:pPr>
              <a:defRPr/>
            </a:pPr>
            <a:fld id="{8D69A75F-072F-45A4-A44E-026AC89F2C6E}" type="slidenum">
              <a:rPr lang="en-US" altLang="en-US"/>
              <a:pPr>
                <a:defRPr/>
              </a:pPr>
              <a:t>‹#›</a:t>
            </a:fld>
            <a:endParaRPr lang="en-US" altLang="en-US" dirty="0"/>
          </a:p>
        </p:txBody>
      </p:sp>
    </p:spTree>
    <p:extLst>
      <p:ext uri="{BB962C8B-B14F-4D97-AF65-F5344CB8AC3E}">
        <p14:creationId xmlns:p14="http://schemas.microsoft.com/office/powerpoint/2010/main" val="2225287094"/>
      </p:ext>
    </p:extLst>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a:xfrm>
            <a:off x="628650" y="1825627"/>
            <a:ext cx="3886200" cy="4351336"/>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txBox="1">
            <a:spLocks noGrp="1"/>
          </p:cNvSpPr>
          <p:nvPr>
            <p:ph idx="2"/>
          </p:nvPr>
        </p:nvSpPr>
        <p:spPr>
          <a:xfrm>
            <a:off x="4629149" y="1825627"/>
            <a:ext cx="3886200" cy="4351336"/>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txBox="1">
            <a:spLocks noGrp="1"/>
          </p:cNvSpPr>
          <p:nvPr>
            <p:ph type="dt" sz="half" idx="10"/>
          </p:nvPr>
        </p:nvSpPr>
        <p:spPr>
          <a:ln/>
        </p:spPr>
        <p:txBody>
          <a:bodyPr/>
          <a:lstStyle>
            <a:lvl1pPr>
              <a:defRPr/>
            </a:lvl1pPr>
          </a:lstStyle>
          <a:p>
            <a:pPr>
              <a:defRPr/>
            </a:pPr>
            <a:fld id="{48D59709-BA1A-4C90-BF1F-718E834B872A}" type="datetime1">
              <a:rPr lang="en-US" altLang="en-US"/>
              <a:pPr>
                <a:defRPr/>
              </a:pPr>
              <a:t>1/7/2021</a:t>
            </a:fld>
            <a:endParaRPr lang="en-US" altLang="en-US" dirty="0"/>
          </a:p>
        </p:txBody>
      </p:sp>
      <p:sp>
        <p:nvSpPr>
          <p:cNvPr id="6" name="Footer Placeholder 4"/>
          <p:cNvSpPr txBox="1">
            <a:spLocks noGrp="1"/>
          </p:cNvSpPr>
          <p:nvPr>
            <p:ph type="ftr" sz="quarter" idx="11"/>
          </p:nvPr>
        </p:nvSpPr>
        <p:spPr>
          <a:ln/>
        </p:spPr>
        <p:txBody>
          <a:bodyPr/>
          <a:lstStyle>
            <a:lvl1pPr>
              <a:defRPr/>
            </a:lvl1pPr>
          </a:lstStyle>
          <a:p>
            <a:pPr>
              <a:defRPr/>
            </a:pPr>
            <a:endParaRPr dirty="0"/>
          </a:p>
        </p:txBody>
      </p:sp>
      <p:sp>
        <p:nvSpPr>
          <p:cNvPr id="7" name="Slide Number Placeholder 5"/>
          <p:cNvSpPr txBox="1">
            <a:spLocks noGrp="1"/>
          </p:cNvSpPr>
          <p:nvPr>
            <p:ph type="sldNum" sz="quarter" idx="12"/>
          </p:nvPr>
        </p:nvSpPr>
        <p:spPr>
          <a:ln/>
        </p:spPr>
        <p:txBody>
          <a:bodyPr/>
          <a:lstStyle>
            <a:lvl1pPr>
              <a:defRPr/>
            </a:lvl1pPr>
          </a:lstStyle>
          <a:p>
            <a:pPr>
              <a:defRPr/>
            </a:pPr>
            <a:fld id="{414F97D4-47AB-4764-977F-131FF9927255}" type="slidenum">
              <a:rPr lang="en-US" altLang="en-US"/>
              <a:pPr>
                <a:defRPr/>
              </a:pPr>
              <a:t>‹#›</a:t>
            </a:fld>
            <a:endParaRPr lang="en-US" altLang="en-US" dirty="0"/>
          </a:p>
        </p:txBody>
      </p:sp>
    </p:spTree>
    <p:extLst>
      <p:ext uri="{BB962C8B-B14F-4D97-AF65-F5344CB8AC3E}">
        <p14:creationId xmlns:p14="http://schemas.microsoft.com/office/powerpoint/2010/main" val="1813158209"/>
      </p:ext>
    </p:extLst>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txBox="1">
            <a:spLocks noGrp="1"/>
          </p:cNvSpPr>
          <p:nvPr>
            <p:ph type="title"/>
          </p:nvPr>
        </p:nvSpPr>
        <p:spPr>
          <a:xfrm>
            <a:off x="629838" y="365129"/>
            <a:ext cx="7886700" cy="1325559"/>
          </a:xfrm>
        </p:spPr>
        <p:txBody>
          <a:bodyPr/>
          <a:lstStyle>
            <a:lvl1pPr>
              <a:defRPr/>
            </a:lvl1pPr>
          </a:lstStyle>
          <a:p>
            <a:pPr lvl="0"/>
            <a:r>
              <a:rPr lang="en-US"/>
              <a:t>Click to edit Master title style</a:t>
            </a:r>
          </a:p>
        </p:txBody>
      </p:sp>
      <p:sp>
        <p:nvSpPr>
          <p:cNvPr id="3" name="Text Placeholder 2"/>
          <p:cNvSpPr txBox="1">
            <a:spLocks noGrp="1"/>
          </p:cNvSpPr>
          <p:nvPr>
            <p:ph type="body" idx="1"/>
          </p:nvPr>
        </p:nvSpPr>
        <p:spPr>
          <a:xfrm>
            <a:off x="629838" y="1681160"/>
            <a:ext cx="3868341" cy="823910"/>
          </a:xfrm>
        </p:spPr>
        <p:txBody>
          <a:bodyPr anchor="b"/>
          <a:lstStyle>
            <a:lvl1pPr marL="0" indent="0">
              <a:buNone/>
              <a:defRPr sz="2400" b="1"/>
            </a:lvl1pPr>
          </a:lstStyle>
          <a:p>
            <a:pPr lvl="0"/>
            <a:r>
              <a:rPr lang="en-US"/>
              <a:t>Edit Master text styles</a:t>
            </a:r>
          </a:p>
        </p:txBody>
      </p:sp>
      <p:sp>
        <p:nvSpPr>
          <p:cNvPr id="4" name="Content Placeholder 3"/>
          <p:cNvSpPr txBox="1">
            <a:spLocks noGrp="1"/>
          </p:cNvSpPr>
          <p:nvPr>
            <p:ph idx="2"/>
          </p:nvPr>
        </p:nvSpPr>
        <p:spPr>
          <a:xfrm>
            <a:off x="629838" y="2505071"/>
            <a:ext cx="3868341" cy="3684583"/>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txBox="1">
            <a:spLocks noGrp="1"/>
          </p:cNvSpPr>
          <p:nvPr>
            <p:ph type="body" idx="3"/>
          </p:nvPr>
        </p:nvSpPr>
        <p:spPr>
          <a:xfrm>
            <a:off x="4629149" y="1681160"/>
            <a:ext cx="3887388" cy="823910"/>
          </a:xfrm>
        </p:spPr>
        <p:txBody>
          <a:bodyPr anchor="b"/>
          <a:lstStyle>
            <a:lvl1pPr marL="0" indent="0">
              <a:buNone/>
              <a:defRPr sz="2400" b="1"/>
            </a:lvl1pPr>
          </a:lstStyle>
          <a:p>
            <a:pPr lvl="0"/>
            <a:r>
              <a:rPr lang="en-US"/>
              <a:t>Edit Master text styles</a:t>
            </a:r>
          </a:p>
        </p:txBody>
      </p:sp>
      <p:sp>
        <p:nvSpPr>
          <p:cNvPr id="6" name="Content Placeholder 5"/>
          <p:cNvSpPr txBox="1">
            <a:spLocks noGrp="1"/>
          </p:cNvSpPr>
          <p:nvPr>
            <p:ph idx="4"/>
          </p:nvPr>
        </p:nvSpPr>
        <p:spPr>
          <a:xfrm>
            <a:off x="4629149" y="2505071"/>
            <a:ext cx="3887388" cy="3684583"/>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txBox="1">
            <a:spLocks noGrp="1"/>
          </p:cNvSpPr>
          <p:nvPr>
            <p:ph type="dt" sz="half" idx="10"/>
          </p:nvPr>
        </p:nvSpPr>
        <p:spPr>
          <a:ln/>
        </p:spPr>
        <p:txBody>
          <a:bodyPr/>
          <a:lstStyle>
            <a:lvl1pPr>
              <a:defRPr/>
            </a:lvl1pPr>
          </a:lstStyle>
          <a:p>
            <a:pPr>
              <a:defRPr/>
            </a:pPr>
            <a:fld id="{843E6844-CBB5-4E86-BF0E-0198E3EA56B8}" type="datetime1">
              <a:rPr lang="en-US" altLang="en-US"/>
              <a:pPr>
                <a:defRPr/>
              </a:pPr>
              <a:t>1/7/2021</a:t>
            </a:fld>
            <a:endParaRPr lang="en-US" altLang="en-US" dirty="0"/>
          </a:p>
        </p:txBody>
      </p:sp>
      <p:sp>
        <p:nvSpPr>
          <p:cNvPr id="8" name="Footer Placeholder 4"/>
          <p:cNvSpPr txBox="1">
            <a:spLocks noGrp="1"/>
          </p:cNvSpPr>
          <p:nvPr>
            <p:ph type="ftr" sz="quarter" idx="11"/>
          </p:nvPr>
        </p:nvSpPr>
        <p:spPr>
          <a:ln/>
        </p:spPr>
        <p:txBody>
          <a:bodyPr/>
          <a:lstStyle>
            <a:lvl1pPr>
              <a:defRPr/>
            </a:lvl1pPr>
          </a:lstStyle>
          <a:p>
            <a:pPr>
              <a:defRPr/>
            </a:pPr>
            <a:endParaRPr dirty="0"/>
          </a:p>
        </p:txBody>
      </p:sp>
      <p:sp>
        <p:nvSpPr>
          <p:cNvPr id="9" name="Slide Number Placeholder 5"/>
          <p:cNvSpPr txBox="1">
            <a:spLocks noGrp="1"/>
          </p:cNvSpPr>
          <p:nvPr>
            <p:ph type="sldNum" sz="quarter" idx="12"/>
          </p:nvPr>
        </p:nvSpPr>
        <p:spPr>
          <a:ln/>
        </p:spPr>
        <p:txBody>
          <a:bodyPr/>
          <a:lstStyle>
            <a:lvl1pPr>
              <a:defRPr/>
            </a:lvl1pPr>
          </a:lstStyle>
          <a:p>
            <a:pPr>
              <a:defRPr/>
            </a:pPr>
            <a:fld id="{A8A79BE1-4DEA-48D9-B37A-AEBB28094DBD}" type="slidenum">
              <a:rPr lang="en-US" altLang="en-US"/>
              <a:pPr>
                <a:defRPr/>
              </a:pPr>
              <a:t>‹#›</a:t>
            </a:fld>
            <a:endParaRPr lang="en-US" altLang="en-US" dirty="0"/>
          </a:p>
        </p:txBody>
      </p:sp>
    </p:spTree>
    <p:extLst>
      <p:ext uri="{BB962C8B-B14F-4D97-AF65-F5344CB8AC3E}">
        <p14:creationId xmlns:p14="http://schemas.microsoft.com/office/powerpoint/2010/main" val="2114017923"/>
      </p:ext>
    </p:extLst>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Date Placeholder 3"/>
          <p:cNvSpPr txBox="1">
            <a:spLocks noGrp="1"/>
          </p:cNvSpPr>
          <p:nvPr>
            <p:ph type="dt" sz="half" idx="10"/>
          </p:nvPr>
        </p:nvSpPr>
        <p:spPr>
          <a:ln/>
        </p:spPr>
        <p:txBody>
          <a:bodyPr/>
          <a:lstStyle>
            <a:lvl1pPr>
              <a:defRPr/>
            </a:lvl1pPr>
          </a:lstStyle>
          <a:p>
            <a:pPr>
              <a:defRPr/>
            </a:pPr>
            <a:fld id="{07AEA69E-B11B-4164-80A0-F368FD0A8224}" type="datetime1">
              <a:rPr lang="en-US" altLang="en-US"/>
              <a:pPr>
                <a:defRPr/>
              </a:pPr>
              <a:t>1/7/2021</a:t>
            </a:fld>
            <a:endParaRPr lang="en-US" altLang="en-US" dirty="0"/>
          </a:p>
        </p:txBody>
      </p:sp>
      <p:sp>
        <p:nvSpPr>
          <p:cNvPr id="4" name="Footer Placeholder 4"/>
          <p:cNvSpPr txBox="1">
            <a:spLocks noGrp="1"/>
          </p:cNvSpPr>
          <p:nvPr>
            <p:ph type="ftr" sz="quarter" idx="11"/>
          </p:nvPr>
        </p:nvSpPr>
        <p:spPr>
          <a:ln/>
        </p:spPr>
        <p:txBody>
          <a:bodyPr/>
          <a:lstStyle>
            <a:lvl1pPr>
              <a:defRPr/>
            </a:lvl1pPr>
          </a:lstStyle>
          <a:p>
            <a:pPr>
              <a:defRPr/>
            </a:pPr>
            <a:endParaRPr dirty="0"/>
          </a:p>
        </p:txBody>
      </p:sp>
      <p:sp>
        <p:nvSpPr>
          <p:cNvPr id="5" name="Slide Number Placeholder 5"/>
          <p:cNvSpPr txBox="1">
            <a:spLocks noGrp="1"/>
          </p:cNvSpPr>
          <p:nvPr>
            <p:ph type="sldNum" sz="quarter" idx="12"/>
          </p:nvPr>
        </p:nvSpPr>
        <p:spPr>
          <a:ln/>
        </p:spPr>
        <p:txBody>
          <a:bodyPr/>
          <a:lstStyle>
            <a:lvl1pPr>
              <a:defRPr/>
            </a:lvl1pPr>
          </a:lstStyle>
          <a:p>
            <a:pPr>
              <a:defRPr/>
            </a:pPr>
            <a:fld id="{FA600C1B-59D0-49BB-AED6-5CB7BA947BAF}" type="slidenum">
              <a:rPr lang="en-US" altLang="en-US"/>
              <a:pPr>
                <a:defRPr/>
              </a:pPr>
              <a:t>‹#›</a:t>
            </a:fld>
            <a:endParaRPr lang="en-US" altLang="en-US" dirty="0"/>
          </a:p>
        </p:txBody>
      </p:sp>
    </p:spTree>
    <p:extLst>
      <p:ext uri="{BB962C8B-B14F-4D97-AF65-F5344CB8AC3E}">
        <p14:creationId xmlns:p14="http://schemas.microsoft.com/office/powerpoint/2010/main" val="3849045765"/>
      </p:ext>
    </p:extLst>
  </p:cSld>
  <p:clrMapOvr>
    <a:masterClrMapping/>
  </p:clrMapOvr>
  <p:transition spd="slow"/>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txBox="1">
            <a:spLocks noGrp="1"/>
          </p:cNvSpPr>
          <p:nvPr>
            <p:ph type="dt" sz="half" idx="10"/>
          </p:nvPr>
        </p:nvSpPr>
        <p:spPr>
          <a:ln/>
        </p:spPr>
        <p:txBody>
          <a:bodyPr/>
          <a:lstStyle>
            <a:lvl1pPr>
              <a:defRPr/>
            </a:lvl1pPr>
          </a:lstStyle>
          <a:p>
            <a:pPr>
              <a:defRPr/>
            </a:pPr>
            <a:fld id="{4FB373EE-8DE8-44F1-84B1-79475C0FE483}" type="datetime1">
              <a:rPr lang="en-US" altLang="en-US"/>
              <a:pPr>
                <a:defRPr/>
              </a:pPr>
              <a:t>1/7/2021</a:t>
            </a:fld>
            <a:endParaRPr lang="en-US" altLang="en-US" dirty="0"/>
          </a:p>
        </p:txBody>
      </p:sp>
      <p:sp>
        <p:nvSpPr>
          <p:cNvPr id="3" name="Footer Placeholder 4"/>
          <p:cNvSpPr txBox="1">
            <a:spLocks noGrp="1"/>
          </p:cNvSpPr>
          <p:nvPr>
            <p:ph type="ftr" sz="quarter" idx="11"/>
          </p:nvPr>
        </p:nvSpPr>
        <p:spPr>
          <a:ln/>
        </p:spPr>
        <p:txBody>
          <a:bodyPr/>
          <a:lstStyle>
            <a:lvl1pPr>
              <a:defRPr/>
            </a:lvl1pPr>
          </a:lstStyle>
          <a:p>
            <a:pPr>
              <a:defRPr/>
            </a:pPr>
            <a:endParaRPr dirty="0"/>
          </a:p>
        </p:txBody>
      </p:sp>
      <p:sp>
        <p:nvSpPr>
          <p:cNvPr id="4" name="Slide Number Placeholder 5"/>
          <p:cNvSpPr txBox="1">
            <a:spLocks noGrp="1"/>
          </p:cNvSpPr>
          <p:nvPr>
            <p:ph type="sldNum" sz="quarter" idx="12"/>
          </p:nvPr>
        </p:nvSpPr>
        <p:spPr>
          <a:ln/>
        </p:spPr>
        <p:txBody>
          <a:bodyPr/>
          <a:lstStyle>
            <a:lvl1pPr>
              <a:defRPr/>
            </a:lvl1pPr>
          </a:lstStyle>
          <a:p>
            <a:pPr>
              <a:defRPr/>
            </a:pPr>
            <a:fld id="{444A3BCA-82B3-4635-8441-7FD83CF17722}" type="slidenum">
              <a:rPr lang="en-US" altLang="en-US"/>
              <a:pPr>
                <a:defRPr/>
              </a:pPr>
              <a:t>‹#›</a:t>
            </a:fld>
            <a:endParaRPr lang="en-US" altLang="en-US" dirty="0"/>
          </a:p>
        </p:txBody>
      </p:sp>
    </p:spTree>
    <p:extLst>
      <p:ext uri="{BB962C8B-B14F-4D97-AF65-F5344CB8AC3E}">
        <p14:creationId xmlns:p14="http://schemas.microsoft.com/office/powerpoint/2010/main" val="911725584"/>
      </p:ext>
    </p:extLst>
  </p:cSld>
  <p:clrMapOvr>
    <a:masterClrMapping/>
  </p:clrMapOvr>
  <p:transition spd="slow"/>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629838" y="457200"/>
            <a:ext cx="2949177" cy="1600200"/>
          </a:xfrm>
        </p:spPr>
        <p:txBody>
          <a:bodyPr anchor="b"/>
          <a:lstStyle>
            <a:lvl1pPr>
              <a:defRPr sz="3200"/>
            </a:lvl1pPr>
          </a:lstStyle>
          <a:p>
            <a:pPr lvl="0"/>
            <a:r>
              <a:rPr lang="en-US"/>
              <a:t>Click to edit Master title style</a:t>
            </a:r>
          </a:p>
        </p:txBody>
      </p:sp>
      <p:sp>
        <p:nvSpPr>
          <p:cNvPr id="3" name="Content Placeholder 2"/>
          <p:cNvSpPr txBox="1">
            <a:spLocks noGrp="1"/>
          </p:cNvSpPr>
          <p:nvPr>
            <p:ph idx="1"/>
          </p:nvPr>
        </p:nvSpPr>
        <p:spPr>
          <a:xfrm>
            <a:off x="3887388" y="987423"/>
            <a:ext cx="4629149" cy="4873623"/>
          </a:xfrm>
        </p:spPr>
        <p:txBody>
          <a:bodyPr/>
          <a:lstStyle>
            <a:lvl1pPr>
              <a:defRPr sz="3200"/>
            </a:lvl1pPr>
            <a:lvl2pPr>
              <a:defRPr sz="2800"/>
            </a:lvl2pPr>
            <a:lvl3pPr>
              <a:defRPr sz="2400"/>
            </a:lvl3pPr>
            <a:lvl4pPr>
              <a:defRPr sz="2000"/>
            </a:lvl4pPr>
            <a:lvl5pPr>
              <a:defRPr sz="20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txBox="1">
            <a:spLocks noGrp="1"/>
          </p:cNvSpPr>
          <p:nvPr>
            <p:ph type="body" idx="2"/>
          </p:nvPr>
        </p:nvSpPr>
        <p:spPr>
          <a:xfrm>
            <a:off x="629838" y="2057400"/>
            <a:ext cx="2949177" cy="3811584"/>
          </a:xfrm>
        </p:spPr>
        <p:txBody>
          <a:bodyPr/>
          <a:lstStyle>
            <a:lvl1pPr marL="0" indent="0">
              <a:buNone/>
              <a:defRPr sz="1600"/>
            </a:lvl1pPr>
          </a:lstStyle>
          <a:p>
            <a:pPr lvl="0"/>
            <a:r>
              <a:rPr lang="en-US"/>
              <a:t>Edit Master text styles</a:t>
            </a:r>
          </a:p>
        </p:txBody>
      </p:sp>
      <p:sp>
        <p:nvSpPr>
          <p:cNvPr id="5" name="Date Placeholder 3"/>
          <p:cNvSpPr txBox="1">
            <a:spLocks noGrp="1"/>
          </p:cNvSpPr>
          <p:nvPr>
            <p:ph type="dt" sz="half" idx="10"/>
          </p:nvPr>
        </p:nvSpPr>
        <p:spPr>
          <a:ln/>
        </p:spPr>
        <p:txBody>
          <a:bodyPr/>
          <a:lstStyle>
            <a:lvl1pPr>
              <a:defRPr/>
            </a:lvl1pPr>
          </a:lstStyle>
          <a:p>
            <a:pPr>
              <a:defRPr/>
            </a:pPr>
            <a:fld id="{34D8A968-82C4-4703-BCFF-BD7EC9DF0988}" type="datetime1">
              <a:rPr lang="en-US" altLang="en-US"/>
              <a:pPr>
                <a:defRPr/>
              </a:pPr>
              <a:t>1/7/2021</a:t>
            </a:fld>
            <a:endParaRPr lang="en-US" altLang="en-US" dirty="0"/>
          </a:p>
        </p:txBody>
      </p:sp>
      <p:sp>
        <p:nvSpPr>
          <p:cNvPr id="6" name="Footer Placeholder 4"/>
          <p:cNvSpPr txBox="1">
            <a:spLocks noGrp="1"/>
          </p:cNvSpPr>
          <p:nvPr>
            <p:ph type="ftr" sz="quarter" idx="11"/>
          </p:nvPr>
        </p:nvSpPr>
        <p:spPr>
          <a:ln/>
        </p:spPr>
        <p:txBody>
          <a:bodyPr/>
          <a:lstStyle>
            <a:lvl1pPr>
              <a:defRPr/>
            </a:lvl1pPr>
          </a:lstStyle>
          <a:p>
            <a:pPr>
              <a:defRPr/>
            </a:pPr>
            <a:endParaRPr dirty="0"/>
          </a:p>
        </p:txBody>
      </p:sp>
      <p:sp>
        <p:nvSpPr>
          <p:cNvPr id="7" name="Slide Number Placeholder 5"/>
          <p:cNvSpPr txBox="1">
            <a:spLocks noGrp="1"/>
          </p:cNvSpPr>
          <p:nvPr>
            <p:ph type="sldNum" sz="quarter" idx="12"/>
          </p:nvPr>
        </p:nvSpPr>
        <p:spPr>
          <a:ln/>
        </p:spPr>
        <p:txBody>
          <a:bodyPr/>
          <a:lstStyle>
            <a:lvl1pPr>
              <a:defRPr/>
            </a:lvl1pPr>
          </a:lstStyle>
          <a:p>
            <a:pPr>
              <a:defRPr/>
            </a:pPr>
            <a:fld id="{9F2D18B7-35DB-4A01-87A6-B9E5587AA0AA}" type="slidenum">
              <a:rPr lang="en-US" altLang="en-US"/>
              <a:pPr>
                <a:defRPr/>
              </a:pPr>
              <a:t>‹#›</a:t>
            </a:fld>
            <a:endParaRPr lang="en-US" altLang="en-US" dirty="0"/>
          </a:p>
        </p:txBody>
      </p:sp>
    </p:spTree>
    <p:extLst>
      <p:ext uri="{BB962C8B-B14F-4D97-AF65-F5344CB8AC3E}">
        <p14:creationId xmlns:p14="http://schemas.microsoft.com/office/powerpoint/2010/main" val="1735951400"/>
      </p:ext>
    </p:extLst>
  </p:cSld>
  <p:clrMapOvr>
    <a:masterClrMapping/>
  </p:clrMapOvr>
  <p:transition spd="slow"/>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629838" y="457200"/>
            <a:ext cx="2949177" cy="1600200"/>
          </a:xfrm>
        </p:spPr>
        <p:txBody>
          <a:bodyPr anchor="b"/>
          <a:lstStyle>
            <a:lvl1pPr>
              <a:defRPr sz="3200"/>
            </a:lvl1pPr>
          </a:lstStyle>
          <a:p>
            <a:pPr lvl="0"/>
            <a:r>
              <a:rPr lang="en-US"/>
              <a:t>Click to edit Master title style</a:t>
            </a:r>
          </a:p>
        </p:txBody>
      </p:sp>
      <p:sp>
        <p:nvSpPr>
          <p:cNvPr id="3" name="Picture Placeholder 2"/>
          <p:cNvSpPr txBox="1">
            <a:spLocks noGrp="1"/>
          </p:cNvSpPr>
          <p:nvPr>
            <p:ph type="pic" idx="1"/>
          </p:nvPr>
        </p:nvSpPr>
        <p:spPr>
          <a:xfrm>
            <a:off x="3887388" y="987423"/>
            <a:ext cx="4629149" cy="4873623"/>
          </a:xfrm>
        </p:spPr>
        <p:txBody>
          <a:bodyPr>
            <a:normAutofit/>
          </a:bodyPr>
          <a:lstStyle>
            <a:lvl1pPr marL="0" indent="0">
              <a:buNone/>
              <a:defRPr sz="3200"/>
            </a:lvl1pPr>
          </a:lstStyle>
          <a:p>
            <a:pPr lvl="0"/>
            <a:r>
              <a:rPr lang="en-US" noProof="0" dirty="0"/>
              <a:t>Click icon to add picture</a:t>
            </a:r>
          </a:p>
        </p:txBody>
      </p:sp>
      <p:sp>
        <p:nvSpPr>
          <p:cNvPr id="4" name="Text Placeholder 3"/>
          <p:cNvSpPr txBox="1">
            <a:spLocks noGrp="1"/>
          </p:cNvSpPr>
          <p:nvPr>
            <p:ph type="body" idx="2"/>
          </p:nvPr>
        </p:nvSpPr>
        <p:spPr>
          <a:xfrm>
            <a:off x="629838" y="2057400"/>
            <a:ext cx="2949177" cy="3811584"/>
          </a:xfrm>
        </p:spPr>
        <p:txBody>
          <a:bodyPr/>
          <a:lstStyle>
            <a:lvl1pPr marL="0" indent="0">
              <a:buNone/>
              <a:defRPr sz="1600"/>
            </a:lvl1pPr>
          </a:lstStyle>
          <a:p>
            <a:pPr lvl="0"/>
            <a:r>
              <a:rPr lang="en-US"/>
              <a:t>Edit Master text styles</a:t>
            </a:r>
          </a:p>
        </p:txBody>
      </p:sp>
      <p:sp>
        <p:nvSpPr>
          <p:cNvPr id="5" name="Date Placeholder 3"/>
          <p:cNvSpPr txBox="1">
            <a:spLocks noGrp="1"/>
          </p:cNvSpPr>
          <p:nvPr>
            <p:ph type="dt" sz="half" idx="10"/>
          </p:nvPr>
        </p:nvSpPr>
        <p:spPr>
          <a:ln/>
        </p:spPr>
        <p:txBody>
          <a:bodyPr/>
          <a:lstStyle>
            <a:lvl1pPr>
              <a:defRPr/>
            </a:lvl1pPr>
          </a:lstStyle>
          <a:p>
            <a:pPr>
              <a:defRPr/>
            </a:pPr>
            <a:fld id="{AD3BE1E9-0C15-40F9-9D47-FDFB35EEACCE}" type="datetime1">
              <a:rPr lang="en-US" altLang="en-US"/>
              <a:pPr>
                <a:defRPr/>
              </a:pPr>
              <a:t>1/7/2021</a:t>
            </a:fld>
            <a:endParaRPr lang="en-US" altLang="en-US" dirty="0"/>
          </a:p>
        </p:txBody>
      </p:sp>
      <p:sp>
        <p:nvSpPr>
          <p:cNvPr id="6" name="Footer Placeholder 4"/>
          <p:cNvSpPr txBox="1">
            <a:spLocks noGrp="1"/>
          </p:cNvSpPr>
          <p:nvPr>
            <p:ph type="ftr" sz="quarter" idx="11"/>
          </p:nvPr>
        </p:nvSpPr>
        <p:spPr>
          <a:ln/>
        </p:spPr>
        <p:txBody>
          <a:bodyPr/>
          <a:lstStyle>
            <a:lvl1pPr>
              <a:defRPr/>
            </a:lvl1pPr>
          </a:lstStyle>
          <a:p>
            <a:pPr>
              <a:defRPr/>
            </a:pPr>
            <a:endParaRPr dirty="0"/>
          </a:p>
        </p:txBody>
      </p:sp>
      <p:sp>
        <p:nvSpPr>
          <p:cNvPr id="7" name="Slide Number Placeholder 5"/>
          <p:cNvSpPr txBox="1">
            <a:spLocks noGrp="1"/>
          </p:cNvSpPr>
          <p:nvPr>
            <p:ph type="sldNum" sz="quarter" idx="12"/>
          </p:nvPr>
        </p:nvSpPr>
        <p:spPr>
          <a:ln/>
        </p:spPr>
        <p:txBody>
          <a:bodyPr/>
          <a:lstStyle>
            <a:lvl1pPr>
              <a:defRPr/>
            </a:lvl1pPr>
          </a:lstStyle>
          <a:p>
            <a:pPr>
              <a:defRPr/>
            </a:pPr>
            <a:fld id="{52037BED-D2A3-4E6C-8387-1C1AA62152FF}" type="slidenum">
              <a:rPr lang="en-US" altLang="en-US"/>
              <a:pPr>
                <a:defRPr/>
              </a:pPr>
              <a:t>‹#›</a:t>
            </a:fld>
            <a:endParaRPr lang="en-US" altLang="en-US" dirty="0"/>
          </a:p>
        </p:txBody>
      </p:sp>
    </p:spTree>
    <p:extLst>
      <p:ext uri="{BB962C8B-B14F-4D97-AF65-F5344CB8AC3E}">
        <p14:creationId xmlns:p14="http://schemas.microsoft.com/office/powerpoint/2010/main" val="517471842"/>
      </p:ext>
    </p:extLst>
  </p:cSld>
  <p:clrMapOvr>
    <a:masterClrMapping/>
  </p:clrMapOvr>
  <p:transition spd="slow"/>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Title Placeholder 1"/>
          <p:cNvSpPr txBox="1">
            <a:spLocks noGrp="1"/>
          </p:cNvSpPr>
          <p:nvPr>
            <p:ph type="title"/>
          </p:nvPr>
        </p:nvSpPr>
        <p:spPr bwMode="auto">
          <a:xfrm>
            <a:off x="628650" y="365125"/>
            <a:ext cx="78867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txBox="1">
            <a:spLocks noGrp="1"/>
          </p:cNvSpPr>
          <p:nvPr>
            <p:ph type="body" idx="1"/>
          </p:nvPr>
        </p:nvSpPr>
        <p:spPr bwMode="auto">
          <a:xfrm>
            <a:off x="628650" y="1825625"/>
            <a:ext cx="78867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txBox="1">
            <a:spLocks noGrp="1"/>
          </p:cNvSpPr>
          <p:nvPr>
            <p:ph type="dt" sz="half" idx="2"/>
          </p:nvPr>
        </p:nvSpPr>
        <p:spPr>
          <a:xfrm>
            <a:off x="628650" y="6356350"/>
            <a:ext cx="2057400" cy="365125"/>
          </a:xfrm>
          <a:prstGeom prst="rect">
            <a:avLst/>
          </a:prstGeom>
          <a:noFill/>
          <a:ln>
            <a:noFill/>
          </a:ln>
        </p:spPr>
        <p:txBody>
          <a:bodyPr vert="horz" wrap="square" lIns="91440" tIns="45720" rIns="91440" bIns="45720" numCol="1" anchor="ctr" anchorCtr="0" compatLnSpc="1">
            <a:prstTxWarp prst="textNoShape">
              <a:avLst/>
            </a:prstTxWarp>
            <a:noAutofit/>
          </a:bodyPr>
          <a:lstStyle>
            <a:lvl1pPr eaLnBrk="1" hangingPunct="1">
              <a:defRPr sz="1200" smtClean="0">
                <a:solidFill>
                  <a:srgbClr val="898989"/>
                </a:solidFill>
              </a:defRPr>
            </a:lvl1pPr>
          </a:lstStyle>
          <a:p>
            <a:pPr>
              <a:defRPr/>
            </a:pPr>
            <a:fld id="{3F87CF61-7AC3-4971-8253-E03D8966B3FB}" type="datetime1">
              <a:rPr lang="en-US" altLang="en-US"/>
              <a:pPr>
                <a:defRPr/>
              </a:pPr>
              <a:t>1/7/2021</a:t>
            </a:fld>
            <a:endParaRPr lang="en-US" altLang="en-US" dirty="0"/>
          </a:p>
        </p:txBody>
      </p:sp>
      <p:sp>
        <p:nvSpPr>
          <p:cNvPr id="5" name="Footer Placeholder 4"/>
          <p:cNvSpPr txBox="1">
            <a:spLocks noGrp="1"/>
          </p:cNvSpPr>
          <p:nvPr>
            <p:ph type="ftr" sz="quarter" idx="3"/>
          </p:nvPr>
        </p:nvSpPr>
        <p:spPr>
          <a:xfrm>
            <a:off x="3028950" y="6356350"/>
            <a:ext cx="3086100" cy="365125"/>
          </a:xfrm>
          <a:prstGeom prst="rect">
            <a:avLst/>
          </a:prstGeom>
          <a:noFill/>
          <a:ln>
            <a:noFill/>
          </a:ln>
        </p:spPr>
        <p:txBody>
          <a:bodyPr vert="horz" wrap="square" lIns="91440" tIns="45720" rIns="91440" bIns="45720" anchor="ctr" anchorCtr="1" compatLnSpc="1">
            <a:noAutofit/>
          </a:bodyPr>
          <a:lstStyle>
            <a:lvl1pPr marL="0" marR="0" lvl="0" indent="0" algn="ctr" defTabSz="914400" rtl="0" eaLnBrk="1" fontAlgn="auto" hangingPunct="1">
              <a:lnSpc>
                <a:spcPct val="100000"/>
              </a:lnSpc>
              <a:spcBef>
                <a:spcPts val="0"/>
              </a:spcBef>
              <a:spcAft>
                <a:spcPts val="0"/>
              </a:spcAft>
              <a:buNone/>
              <a:tabLst/>
              <a:defRPr lang="en-US" sz="1200" b="0" i="0" u="none" strike="noStrike" kern="1200" cap="none" spc="0" baseline="0">
                <a:solidFill>
                  <a:srgbClr val="898989"/>
                </a:solidFill>
                <a:uFillTx/>
                <a:latin typeface="Calibri"/>
                <a:ea typeface="+mn-ea"/>
                <a:cs typeface="+mn-cs"/>
              </a:defRPr>
            </a:lvl1pPr>
          </a:lstStyle>
          <a:p>
            <a:pPr>
              <a:defRPr/>
            </a:pPr>
            <a:endParaRPr dirty="0"/>
          </a:p>
        </p:txBody>
      </p:sp>
      <p:sp>
        <p:nvSpPr>
          <p:cNvPr id="6" name="Slide Number Placeholder 5"/>
          <p:cNvSpPr txBox="1">
            <a:spLocks noGrp="1"/>
          </p:cNvSpPr>
          <p:nvPr>
            <p:ph type="sldNum" sz="quarter" idx="4"/>
          </p:nvPr>
        </p:nvSpPr>
        <p:spPr>
          <a:xfrm>
            <a:off x="6457950" y="6356350"/>
            <a:ext cx="2057400" cy="365125"/>
          </a:xfrm>
          <a:prstGeom prst="rect">
            <a:avLst/>
          </a:prstGeom>
          <a:noFill/>
          <a:ln>
            <a:noFill/>
          </a:ln>
        </p:spPr>
        <p:txBody>
          <a:bodyPr vert="horz" wrap="square" lIns="91440" tIns="45720" rIns="91440" bIns="45720" numCol="1" anchor="ctr" anchorCtr="0" compatLnSpc="1">
            <a:prstTxWarp prst="textNoShape">
              <a:avLst/>
            </a:prstTxWarp>
            <a:noAutofit/>
          </a:bodyPr>
          <a:lstStyle>
            <a:lvl1pPr algn="r" eaLnBrk="1" hangingPunct="1">
              <a:defRPr sz="1200" smtClean="0">
                <a:solidFill>
                  <a:srgbClr val="898989"/>
                </a:solidFill>
              </a:defRPr>
            </a:lvl1pPr>
          </a:lstStyle>
          <a:p>
            <a:pPr>
              <a:defRPr/>
            </a:pPr>
            <a:fld id="{66BE3A28-70BA-4442-9436-9826B6E4346B}" type="slidenum">
              <a:rPr lang="en-US" altLang="en-US"/>
              <a:pPr>
                <a:defRPr/>
              </a:pPr>
              <a:t>‹#›</a:t>
            </a:fld>
            <a:endParaRPr lang="en-US" alt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txStyles>
    <p:titleStyle>
      <a:lvl1pPr algn="l" rtl="0" eaLnBrk="1" fontAlgn="base" hangingPunct="1">
        <a:lnSpc>
          <a:spcPct val="90000"/>
        </a:lnSpc>
        <a:spcBef>
          <a:spcPct val="0"/>
        </a:spcBef>
        <a:spcAft>
          <a:spcPct val="0"/>
        </a:spcAft>
        <a:defRPr lang="en-US" sz="4400" kern="1200">
          <a:solidFill>
            <a:srgbClr val="000000"/>
          </a:solidFill>
          <a:latin typeface="Calibri Light"/>
          <a:ea typeface="MS PGothic" panose="020B0600070205080204" pitchFamily="34" charset="-128"/>
          <a:cs typeface="ＭＳ Ｐゴシック" charset="0"/>
        </a:defRPr>
      </a:lvl1pPr>
      <a:lvl2pPr algn="l" rtl="0" eaLnBrk="1" fontAlgn="base" hangingPunct="1">
        <a:lnSpc>
          <a:spcPct val="90000"/>
        </a:lnSpc>
        <a:spcBef>
          <a:spcPct val="0"/>
        </a:spcBef>
        <a:spcAft>
          <a:spcPct val="0"/>
        </a:spcAft>
        <a:defRPr sz="4400">
          <a:solidFill>
            <a:srgbClr val="000000"/>
          </a:solidFill>
          <a:latin typeface="Calibri Light" charset="0"/>
          <a:ea typeface="MS PGothic" panose="020B0600070205080204" pitchFamily="34" charset="-128"/>
          <a:cs typeface="ＭＳ Ｐゴシック" charset="0"/>
        </a:defRPr>
      </a:lvl2pPr>
      <a:lvl3pPr algn="l" rtl="0" eaLnBrk="1" fontAlgn="base" hangingPunct="1">
        <a:lnSpc>
          <a:spcPct val="90000"/>
        </a:lnSpc>
        <a:spcBef>
          <a:spcPct val="0"/>
        </a:spcBef>
        <a:spcAft>
          <a:spcPct val="0"/>
        </a:spcAft>
        <a:defRPr sz="4400">
          <a:solidFill>
            <a:srgbClr val="000000"/>
          </a:solidFill>
          <a:latin typeface="Calibri Light" charset="0"/>
          <a:ea typeface="MS PGothic" panose="020B0600070205080204" pitchFamily="34" charset="-128"/>
          <a:cs typeface="ＭＳ Ｐゴシック" charset="0"/>
        </a:defRPr>
      </a:lvl3pPr>
      <a:lvl4pPr algn="l" rtl="0" eaLnBrk="1" fontAlgn="base" hangingPunct="1">
        <a:lnSpc>
          <a:spcPct val="90000"/>
        </a:lnSpc>
        <a:spcBef>
          <a:spcPct val="0"/>
        </a:spcBef>
        <a:spcAft>
          <a:spcPct val="0"/>
        </a:spcAft>
        <a:defRPr sz="4400">
          <a:solidFill>
            <a:srgbClr val="000000"/>
          </a:solidFill>
          <a:latin typeface="Calibri Light" charset="0"/>
          <a:ea typeface="MS PGothic" panose="020B0600070205080204" pitchFamily="34" charset="-128"/>
          <a:cs typeface="ＭＳ Ｐゴシック" charset="0"/>
        </a:defRPr>
      </a:lvl4pPr>
      <a:lvl5pPr algn="l" rtl="0" eaLnBrk="1" fontAlgn="base" hangingPunct="1">
        <a:lnSpc>
          <a:spcPct val="90000"/>
        </a:lnSpc>
        <a:spcBef>
          <a:spcPct val="0"/>
        </a:spcBef>
        <a:spcAft>
          <a:spcPct val="0"/>
        </a:spcAft>
        <a:defRPr sz="4400">
          <a:solidFill>
            <a:srgbClr val="000000"/>
          </a:solidFill>
          <a:latin typeface="Calibri Light" charset="0"/>
          <a:ea typeface="MS PGothic" panose="020B0600070205080204" pitchFamily="34" charset="-128"/>
          <a:cs typeface="ＭＳ Ｐゴシック" charset="0"/>
        </a:defRPr>
      </a:lvl5pPr>
      <a:lvl6pPr marL="457200" algn="l" rtl="0" eaLnBrk="1" fontAlgn="base" hangingPunct="1">
        <a:lnSpc>
          <a:spcPct val="90000"/>
        </a:lnSpc>
        <a:spcBef>
          <a:spcPct val="0"/>
        </a:spcBef>
        <a:spcAft>
          <a:spcPct val="0"/>
        </a:spcAft>
        <a:defRPr sz="4400">
          <a:solidFill>
            <a:srgbClr val="000000"/>
          </a:solidFill>
          <a:latin typeface="Calibri Light" charset="0"/>
          <a:ea typeface="ＭＳ Ｐゴシック" charset="0"/>
        </a:defRPr>
      </a:lvl6pPr>
      <a:lvl7pPr marL="914400" algn="l" rtl="0" eaLnBrk="1" fontAlgn="base" hangingPunct="1">
        <a:lnSpc>
          <a:spcPct val="90000"/>
        </a:lnSpc>
        <a:spcBef>
          <a:spcPct val="0"/>
        </a:spcBef>
        <a:spcAft>
          <a:spcPct val="0"/>
        </a:spcAft>
        <a:defRPr sz="4400">
          <a:solidFill>
            <a:srgbClr val="000000"/>
          </a:solidFill>
          <a:latin typeface="Calibri Light" charset="0"/>
          <a:ea typeface="ＭＳ Ｐゴシック" charset="0"/>
        </a:defRPr>
      </a:lvl7pPr>
      <a:lvl8pPr marL="1371600" algn="l" rtl="0" eaLnBrk="1" fontAlgn="base" hangingPunct="1">
        <a:lnSpc>
          <a:spcPct val="90000"/>
        </a:lnSpc>
        <a:spcBef>
          <a:spcPct val="0"/>
        </a:spcBef>
        <a:spcAft>
          <a:spcPct val="0"/>
        </a:spcAft>
        <a:defRPr sz="4400">
          <a:solidFill>
            <a:srgbClr val="000000"/>
          </a:solidFill>
          <a:latin typeface="Calibri Light" charset="0"/>
          <a:ea typeface="ＭＳ Ｐゴシック" charset="0"/>
        </a:defRPr>
      </a:lvl8pPr>
      <a:lvl9pPr marL="1828800" algn="l" rtl="0" eaLnBrk="1" fontAlgn="base" hangingPunct="1">
        <a:lnSpc>
          <a:spcPct val="90000"/>
        </a:lnSpc>
        <a:spcBef>
          <a:spcPct val="0"/>
        </a:spcBef>
        <a:spcAft>
          <a:spcPct val="0"/>
        </a:spcAft>
        <a:defRPr sz="4400">
          <a:solidFill>
            <a:srgbClr val="000000"/>
          </a:solidFill>
          <a:latin typeface="Calibri Light" charset="0"/>
          <a:ea typeface="ＭＳ Ｐゴシック" charset="0"/>
        </a:defRPr>
      </a:lvl9pPr>
    </p:titleStyle>
    <p:bodyStyle>
      <a:lvl1pPr marL="228600" indent="-228600" algn="l" rtl="0" eaLnBrk="1" fontAlgn="base" hangingPunct="1">
        <a:lnSpc>
          <a:spcPct val="90000"/>
        </a:lnSpc>
        <a:spcBef>
          <a:spcPts val="1000"/>
        </a:spcBef>
        <a:spcAft>
          <a:spcPct val="0"/>
        </a:spcAft>
        <a:buSzPct val="100000"/>
        <a:buFont typeface="Arial" panose="020B0604020202020204" pitchFamily="34" charset="0"/>
        <a:buChar char="•"/>
        <a:defRPr lang="en-US" sz="2800" kern="1200">
          <a:solidFill>
            <a:srgbClr val="000000"/>
          </a:solidFill>
          <a:latin typeface="Calibri"/>
          <a:ea typeface="MS PGothic" panose="020B0600070205080204" pitchFamily="34" charset="-128"/>
          <a:cs typeface="ＭＳ Ｐゴシック" charset="0"/>
        </a:defRPr>
      </a:lvl1pPr>
      <a:lvl2pPr marL="685800" lvl="1" indent="-228600" algn="l" rtl="0" eaLnBrk="1" fontAlgn="base" hangingPunct="1">
        <a:lnSpc>
          <a:spcPct val="90000"/>
        </a:lnSpc>
        <a:spcBef>
          <a:spcPts val="500"/>
        </a:spcBef>
        <a:spcAft>
          <a:spcPct val="0"/>
        </a:spcAft>
        <a:buSzPct val="100000"/>
        <a:buFont typeface="Arial" panose="020B0604020202020204" pitchFamily="34" charset="0"/>
        <a:buChar char="•"/>
        <a:defRPr lang="en-US" sz="2400" kern="1200">
          <a:solidFill>
            <a:srgbClr val="000000"/>
          </a:solidFill>
          <a:latin typeface="Calibri"/>
          <a:ea typeface="MS PGothic" panose="020B0600070205080204" pitchFamily="34" charset="-128"/>
        </a:defRPr>
      </a:lvl2pPr>
      <a:lvl3pPr marL="1143000" lvl="2" indent="-228600" algn="l" rtl="0" eaLnBrk="1" fontAlgn="base" hangingPunct="1">
        <a:lnSpc>
          <a:spcPct val="90000"/>
        </a:lnSpc>
        <a:spcBef>
          <a:spcPts val="500"/>
        </a:spcBef>
        <a:spcAft>
          <a:spcPct val="0"/>
        </a:spcAft>
        <a:buSzPct val="100000"/>
        <a:buFont typeface="Arial" panose="020B0604020202020204" pitchFamily="34" charset="0"/>
        <a:buChar char="•"/>
        <a:defRPr lang="en-US" sz="2000" kern="1200">
          <a:solidFill>
            <a:srgbClr val="000000"/>
          </a:solidFill>
          <a:latin typeface="Calibri"/>
          <a:ea typeface="MS PGothic" panose="020B0600070205080204" pitchFamily="34" charset="-128"/>
        </a:defRPr>
      </a:lvl3pPr>
      <a:lvl4pPr marL="1600200" lvl="3" indent="-228600" algn="l" rtl="0" eaLnBrk="1" fontAlgn="base" hangingPunct="1">
        <a:lnSpc>
          <a:spcPct val="90000"/>
        </a:lnSpc>
        <a:spcBef>
          <a:spcPts val="500"/>
        </a:spcBef>
        <a:spcAft>
          <a:spcPct val="0"/>
        </a:spcAft>
        <a:buSzPct val="100000"/>
        <a:buFont typeface="Arial" panose="020B0604020202020204" pitchFamily="34" charset="0"/>
        <a:buChar char="•"/>
        <a:defRPr lang="en-US" kern="1200">
          <a:solidFill>
            <a:srgbClr val="000000"/>
          </a:solidFill>
          <a:latin typeface="Calibri"/>
          <a:ea typeface="MS PGothic" panose="020B0600070205080204" pitchFamily="34" charset="-128"/>
        </a:defRPr>
      </a:lvl4pPr>
      <a:lvl5pPr marL="2057400" lvl="4" indent="-228600" algn="l" rtl="0" eaLnBrk="1" fontAlgn="base" hangingPunct="1">
        <a:lnSpc>
          <a:spcPct val="90000"/>
        </a:lnSpc>
        <a:spcBef>
          <a:spcPts val="500"/>
        </a:spcBef>
        <a:spcAft>
          <a:spcPct val="0"/>
        </a:spcAft>
        <a:buSzPct val="100000"/>
        <a:buFont typeface="Arial" panose="020B0604020202020204" pitchFamily="34" charset="0"/>
        <a:buChar char="•"/>
        <a:defRPr lang="en-US" kern="1200">
          <a:solidFill>
            <a:srgbClr val="000000"/>
          </a:solidFill>
          <a:latin typeface="Calibri"/>
          <a:ea typeface="MS PGothic" panose="020B0600070205080204" pitchFamily="34" charset="-128"/>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txBox="1">
            <a:spLocks noGrp="1"/>
          </p:cNvSpPr>
          <p:nvPr>
            <p:ph type="title"/>
          </p:nvPr>
        </p:nvSpPr>
        <p:spPr/>
        <p:txBody>
          <a:bodyPr/>
          <a:lstStyle/>
          <a:p>
            <a:pPr hangingPunct="1"/>
            <a:endParaRPr altLang="en-US" dirty="0">
              <a:latin typeface="Calibri Light" panose="020F0302020204030204" pitchFamily="34" charset="0"/>
            </a:endParaRPr>
          </a:p>
        </p:txBody>
      </p:sp>
      <p:sp>
        <p:nvSpPr>
          <p:cNvPr id="3075" name="Content Placeholder 2"/>
          <p:cNvSpPr txBox="1">
            <a:spLocks noGrp="1"/>
          </p:cNvSpPr>
          <p:nvPr>
            <p:ph idx="1"/>
          </p:nvPr>
        </p:nvSpPr>
        <p:spPr>
          <a:xfrm>
            <a:off x="628650" y="2797175"/>
            <a:ext cx="7853363" cy="3379788"/>
          </a:xfrm>
        </p:spPr>
        <p:txBody>
          <a:bodyPr/>
          <a:lstStyle/>
          <a:p>
            <a:pPr marL="0" indent="0" algn="ctr">
              <a:buNone/>
            </a:pPr>
            <a:r>
              <a:rPr lang="en-US" altLang="en-US" sz="3600" dirty="0">
                <a:latin typeface="Calibri" panose="020F0502020204030204" pitchFamily="34" charset="0"/>
              </a:rPr>
              <a:t>SCHOOL OF BUSINESS AND TECHNOLOGY</a:t>
            </a:r>
          </a:p>
          <a:p>
            <a:pPr marL="0" indent="0" algn="ctr">
              <a:buNone/>
            </a:pPr>
            <a:r>
              <a:rPr lang="en-US" altLang="en-US" sz="3600" dirty="0">
                <a:latin typeface="Calibri" panose="020F0502020204030204" pitchFamily="34" charset="0"/>
              </a:rPr>
              <a:t>MONTHLY MEETING </a:t>
            </a:r>
          </a:p>
          <a:p>
            <a:pPr marL="0" indent="0" algn="ctr">
              <a:buNone/>
            </a:pPr>
            <a:r>
              <a:rPr lang="en-US" altLang="en-US" sz="3600" dirty="0">
                <a:latin typeface="Calibri" panose="020F0502020204030204" pitchFamily="34" charset="0"/>
              </a:rPr>
              <a:t>January -2021</a:t>
            </a:r>
          </a:p>
          <a:p>
            <a:pPr marL="0" indent="0" algn="ctr">
              <a:buNone/>
            </a:pPr>
            <a:r>
              <a:rPr lang="en-US" altLang="en-US" sz="3600" dirty="0">
                <a:latin typeface="Calibri" panose="020F0502020204030204" pitchFamily="34" charset="0"/>
              </a:rPr>
              <a:t>1-2 PM</a:t>
            </a:r>
          </a:p>
          <a:p>
            <a:pPr marL="0" indent="0" algn="ctr">
              <a:buNone/>
            </a:pPr>
            <a:r>
              <a:rPr lang="en-US" altLang="en-US" sz="3600" dirty="0">
                <a:solidFill>
                  <a:srgbClr val="00B0F0"/>
                </a:solidFill>
                <a:latin typeface="Calibri" panose="020F0502020204030204" pitchFamily="34" charset="0"/>
              </a:rPr>
              <a:t>BUILDING FROM DISRUPTION</a:t>
            </a:r>
            <a:endParaRPr lang="en-US" altLang="en-US" sz="3600" dirty="0">
              <a:latin typeface="Calibri" panose="020F0502020204030204" pitchFamily="34" charset="0"/>
            </a:endParaRPr>
          </a:p>
        </p:txBody>
      </p:sp>
      <p:pic>
        <p:nvPicPr>
          <p:cNvPr id="3076" name="Picture 5"/>
          <p:cNvPicPr>
            <a:picLocks noChangeAspect="1"/>
          </p:cNvPicPr>
          <p:nvPr/>
        </p:nvPicPr>
        <p:blipFill>
          <a:blip r:embed="rId2">
            <a:extLst>
              <a:ext uri="{28A0092B-C50C-407E-A947-70E740481C1C}">
                <a14:useLocalDpi xmlns:a14="http://schemas.microsoft.com/office/drawing/2010/main" val="0"/>
              </a:ext>
            </a:extLst>
          </a:blip>
          <a:srcRect b="62524"/>
          <a:stretch>
            <a:fillRect/>
          </a:stretch>
        </p:blipFill>
        <p:spPr bwMode="auto">
          <a:xfrm>
            <a:off x="0" y="0"/>
            <a:ext cx="9144000" cy="2570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txBox="1">
            <a:spLocks noGrp="1"/>
          </p:cNvSpPr>
          <p:nvPr>
            <p:ph type="title"/>
          </p:nvPr>
        </p:nvSpPr>
        <p:spPr>
          <a:xfrm>
            <a:off x="266700" y="428625"/>
            <a:ext cx="4295775" cy="1644649"/>
          </a:xfrm>
          <a:solidFill>
            <a:srgbClr val="470A68"/>
          </a:solidFill>
        </p:spPr>
        <p:txBody>
          <a:bodyPr/>
          <a:lstStyle/>
          <a:p>
            <a:pPr eaLnBrk="1" hangingPunct="1"/>
            <a:r>
              <a:rPr lang="en-US" altLang="en-US" sz="3500" b="1" dirty="0">
                <a:solidFill>
                  <a:srgbClr val="FFFFFF"/>
                </a:solidFill>
                <a:latin typeface="Adobe Devanagari" panose="02040503050201020203" pitchFamily="18" charset="0"/>
              </a:rPr>
              <a:t>Operational </a:t>
            </a:r>
            <a:br>
              <a:rPr lang="en-US" altLang="en-US" sz="3500" b="1" dirty="0">
                <a:solidFill>
                  <a:srgbClr val="FFFFFF"/>
                </a:solidFill>
                <a:latin typeface="Adobe Devanagari" panose="02040503050201020203" pitchFamily="18" charset="0"/>
              </a:rPr>
            </a:br>
            <a:r>
              <a:rPr lang="en-US" altLang="en-US" sz="3500" b="1" dirty="0">
                <a:solidFill>
                  <a:srgbClr val="FFFFFF"/>
                </a:solidFill>
                <a:latin typeface="Adobe Devanagari" panose="02040503050201020203" pitchFamily="18" charset="0"/>
              </a:rPr>
              <a:t>Announcements and</a:t>
            </a:r>
            <a:br>
              <a:rPr lang="en-US" altLang="en-US" sz="3500" b="1" dirty="0">
                <a:solidFill>
                  <a:srgbClr val="FFFFFF"/>
                </a:solidFill>
                <a:latin typeface="Adobe Devanagari" panose="02040503050201020203" pitchFamily="18" charset="0"/>
              </a:rPr>
            </a:br>
            <a:r>
              <a:rPr lang="en-US" altLang="en-US" sz="3500" b="1" dirty="0">
                <a:solidFill>
                  <a:srgbClr val="FFFFFF"/>
                </a:solidFill>
                <a:latin typeface="Adobe Devanagari" panose="02040503050201020203" pitchFamily="18" charset="0"/>
              </a:rPr>
              <a:t>Updates – Lisa Dick</a:t>
            </a:r>
            <a:endParaRPr altLang="en-US" sz="2800" i="1" dirty="0">
              <a:solidFill>
                <a:srgbClr val="00B0F0"/>
              </a:solidFill>
              <a:latin typeface="Adobe Devanagari" panose="02040503050201020203" pitchFamily="18" charset="0"/>
            </a:endParaRPr>
          </a:p>
        </p:txBody>
      </p:sp>
      <p:sp>
        <p:nvSpPr>
          <p:cNvPr id="4099" name="Content Placeholder 2"/>
          <p:cNvSpPr txBox="1">
            <a:spLocks noChangeArrowheads="1"/>
          </p:cNvSpPr>
          <p:nvPr/>
        </p:nvSpPr>
        <p:spPr bwMode="auto">
          <a:xfrm>
            <a:off x="266700" y="2136775"/>
            <a:ext cx="4705350" cy="4721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28600" indent="-228600">
              <a:lnSpc>
                <a:spcPct val="90000"/>
              </a:lnSpc>
              <a:spcBef>
                <a:spcPts val="1000"/>
              </a:spcBef>
              <a:buSzPct val="100000"/>
              <a:buFont typeface="Arial" panose="020B0604020202020204" pitchFamily="34" charset="0"/>
              <a:buChar char="•"/>
              <a:defRPr sz="2800">
                <a:solidFill>
                  <a:srgbClr val="000000"/>
                </a:solidFill>
                <a:latin typeface="Calibri" panose="020F0502020204030204" pitchFamily="34" charset="0"/>
                <a:ea typeface="MS PGothic" panose="020B0600070205080204" pitchFamily="34" charset="-128"/>
              </a:defRPr>
            </a:lvl1pPr>
            <a:lvl2pPr marL="742950" indent="-285750">
              <a:lnSpc>
                <a:spcPct val="90000"/>
              </a:lnSpc>
              <a:spcBef>
                <a:spcPts val="500"/>
              </a:spcBef>
              <a:buSzPct val="100000"/>
              <a:buFont typeface="Arial" panose="020B0604020202020204" pitchFamily="34" charset="0"/>
              <a:buChar char="•"/>
              <a:defRPr sz="2400">
                <a:solidFill>
                  <a:srgbClr val="000000"/>
                </a:solidFill>
                <a:latin typeface="Calibri" panose="020F0502020204030204" pitchFamily="34" charset="0"/>
                <a:ea typeface="MS PGothic" panose="020B0600070205080204" pitchFamily="34" charset="-128"/>
              </a:defRPr>
            </a:lvl2pPr>
            <a:lvl3pPr marL="1143000" indent="-228600">
              <a:lnSpc>
                <a:spcPct val="90000"/>
              </a:lnSpc>
              <a:spcBef>
                <a:spcPts val="500"/>
              </a:spcBef>
              <a:buSzPct val="100000"/>
              <a:buFont typeface="Arial" panose="020B0604020202020204" pitchFamily="34" charset="0"/>
              <a:buChar char="•"/>
              <a:defRPr sz="2000">
                <a:solidFill>
                  <a:srgbClr val="000000"/>
                </a:solidFill>
                <a:latin typeface="Calibri" panose="020F0502020204030204" pitchFamily="34" charset="0"/>
                <a:ea typeface="MS PGothic" panose="020B0600070205080204" pitchFamily="34" charset="-128"/>
              </a:defRPr>
            </a:lvl3pPr>
            <a:lvl4pPr marL="1600200" indent="-228600">
              <a:lnSpc>
                <a:spcPct val="90000"/>
              </a:lnSpc>
              <a:spcBef>
                <a:spcPts val="500"/>
              </a:spcBef>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4pPr>
            <a:lvl5pPr marL="2057400" indent="-228600">
              <a:lnSpc>
                <a:spcPct val="90000"/>
              </a:lnSpc>
              <a:spcBef>
                <a:spcPts val="500"/>
              </a:spcBef>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5pPr>
            <a:lvl6pPr marL="25146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6pPr>
            <a:lvl7pPr marL="29718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7pPr>
            <a:lvl8pPr marL="34290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8pPr>
            <a:lvl9pPr marL="38862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9pPr>
          </a:lstStyle>
          <a:p>
            <a:pPr eaLnBrk="1" hangingPunct="1">
              <a:lnSpc>
                <a:spcPct val="80000"/>
              </a:lnSpc>
              <a:spcBef>
                <a:spcPct val="0"/>
              </a:spcBef>
              <a:buSzTx/>
              <a:buFontTx/>
              <a:buNone/>
            </a:pPr>
            <a:endParaRPr lang="en-US" altLang="en-US" sz="2400" b="1" dirty="0">
              <a:solidFill>
                <a:schemeClr val="tx1"/>
              </a:solidFill>
              <a:latin typeface="Century Gothic" panose="020B0502020202020204" pitchFamily="34" charset="0"/>
            </a:endParaRPr>
          </a:p>
        </p:txBody>
      </p:sp>
      <p:sp>
        <p:nvSpPr>
          <p:cNvPr id="4100" name="Rectangle 4"/>
          <p:cNvSpPr>
            <a:spLocks noChangeArrowheads="1"/>
          </p:cNvSpPr>
          <p:nvPr/>
        </p:nvSpPr>
        <p:spPr bwMode="auto">
          <a:xfrm>
            <a:off x="4972050" y="428625"/>
            <a:ext cx="4000500" cy="6029325"/>
          </a:xfrm>
          <a:prstGeom prst="rect">
            <a:avLst/>
          </a:prstGeom>
          <a:solidFill>
            <a:srgbClr val="00BFB3"/>
          </a:solidFill>
          <a:ln w="12701">
            <a:solidFill>
              <a:srgbClr val="32054A"/>
            </a:solidFill>
            <a:miter lim="800000"/>
            <a:headEnd/>
            <a:tailEnd/>
          </a:ln>
        </p:spPr>
        <p:txBody>
          <a:bodyPr anchor="ctr" anchorCtr="1"/>
          <a:lstStyle>
            <a:lvl1pPr>
              <a:lnSpc>
                <a:spcPct val="90000"/>
              </a:lnSpc>
              <a:spcBef>
                <a:spcPts val="1000"/>
              </a:spcBef>
              <a:buSzPct val="100000"/>
              <a:buFont typeface="Arial" panose="020B0604020202020204" pitchFamily="34" charset="0"/>
              <a:buChar char="•"/>
              <a:defRPr sz="2800">
                <a:solidFill>
                  <a:srgbClr val="000000"/>
                </a:solidFill>
                <a:latin typeface="Calibri" panose="020F0502020204030204" pitchFamily="34" charset="0"/>
                <a:ea typeface="MS PGothic" panose="020B0600070205080204" pitchFamily="34" charset="-128"/>
              </a:defRPr>
            </a:lvl1pPr>
            <a:lvl2pPr marL="742950" indent="-285750">
              <a:lnSpc>
                <a:spcPct val="90000"/>
              </a:lnSpc>
              <a:spcBef>
                <a:spcPts val="500"/>
              </a:spcBef>
              <a:buSzPct val="100000"/>
              <a:buFont typeface="Arial" panose="020B0604020202020204" pitchFamily="34" charset="0"/>
              <a:buChar char="•"/>
              <a:defRPr sz="2400">
                <a:solidFill>
                  <a:srgbClr val="000000"/>
                </a:solidFill>
                <a:latin typeface="Calibri" panose="020F0502020204030204" pitchFamily="34" charset="0"/>
                <a:ea typeface="MS PGothic" panose="020B0600070205080204" pitchFamily="34" charset="-128"/>
              </a:defRPr>
            </a:lvl2pPr>
            <a:lvl3pPr marL="1143000" indent="-228600">
              <a:lnSpc>
                <a:spcPct val="90000"/>
              </a:lnSpc>
              <a:spcBef>
                <a:spcPts val="500"/>
              </a:spcBef>
              <a:buSzPct val="100000"/>
              <a:buFont typeface="Arial" panose="020B0604020202020204" pitchFamily="34" charset="0"/>
              <a:buChar char="•"/>
              <a:defRPr sz="2000">
                <a:solidFill>
                  <a:srgbClr val="000000"/>
                </a:solidFill>
                <a:latin typeface="Calibri" panose="020F0502020204030204" pitchFamily="34" charset="0"/>
                <a:ea typeface="MS PGothic" panose="020B0600070205080204" pitchFamily="34" charset="-128"/>
              </a:defRPr>
            </a:lvl3pPr>
            <a:lvl4pPr marL="1600200" indent="-228600">
              <a:lnSpc>
                <a:spcPct val="90000"/>
              </a:lnSpc>
              <a:spcBef>
                <a:spcPts val="500"/>
              </a:spcBef>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4pPr>
            <a:lvl5pPr marL="2057400" indent="-228600">
              <a:lnSpc>
                <a:spcPct val="90000"/>
              </a:lnSpc>
              <a:spcBef>
                <a:spcPts val="500"/>
              </a:spcBef>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5pPr>
            <a:lvl6pPr marL="25146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6pPr>
            <a:lvl7pPr marL="29718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7pPr>
            <a:lvl8pPr marL="34290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8pPr>
            <a:lvl9pPr marL="38862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9pPr>
          </a:lstStyle>
          <a:p>
            <a:pPr algn="ctr" eaLnBrk="1" hangingPunct="1">
              <a:lnSpc>
                <a:spcPct val="100000"/>
              </a:lnSpc>
              <a:spcBef>
                <a:spcPct val="0"/>
              </a:spcBef>
              <a:buSzTx/>
              <a:buFontTx/>
              <a:buNone/>
            </a:pPr>
            <a:r>
              <a:rPr lang="en-US" altLang="en-US" sz="1800" dirty="0">
                <a:solidFill>
                  <a:srgbClr val="FFFFFF"/>
                </a:solidFill>
              </a:rPr>
              <a:t>Picture Here</a:t>
            </a: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43076" y="809897"/>
            <a:ext cx="3219899" cy="5159829"/>
          </a:xfrm>
          <a:prstGeom prst="rect">
            <a:avLst/>
          </a:prstGeom>
        </p:spPr>
      </p:pic>
    </p:spTree>
    <p:extLst>
      <p:ext uri="{BB962C8B-B14F-4D97-AF65-F5344CB8AC3E}">
        <p14:creationId xmlns:p14="http://schemas.microsoft.com/office/powerpoint/2010/main" val="2194460775"/>
      </p:ext>
    </p:extLst>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txBox="1">
            <a:spLocks noGrp="1"/>
          </p:cNvSpPr>
          <p:nvPr>
            <p:ph type="title"/>
          </p:nvPr>
        </p:nvSpPr>
        <p:spPr>
          <a:xfrm>
            <a:off x="266700" y="428625"/>
            <a:ext cx="7886700" cy="1566863"/>
          </a:xfrm>
          <a:solidFill>
            <a:srgbClr val="470A68"/>
          </a:solidFill>
        </p:spPr>
        <p:txBody>
          <a:bodyPr/>
          <a:lstStyle/>
          <a:p>
            <a:pPr eaLnBrk="1" hangingPunct="1"/>
            <a:br>
              <a:rPr lang="en-US" altLang="en-US" sz="3500" b="1" dirty="0">
                <a:solidFill>
                  <a:srgbClr val="FFFFFF"/>
                </a:solidFill>
                <a:latin typeface="Adobe Devanagari" panose="02040503050201020203" pitchFamily="18" charset="0"/>
              </a:rPr>
            </a:br>
            <a:r>
              <a:rPr lang="en-US" altLang="en-US" b="1" i="1" dirty="0">
                <a:solidFill>
                  <a:srgbClr val="00B0F0"/>
                </a:solidFill>
                <a:latin typeface="Adobe Devanagari" panose="02040503050201020203" pitchFamily="18" charset="0"/>
              </a:rPr>
              <a:t>Chair  and Associate</a:t>
            </a:r>
            <a:br>
              <a:rPr lang="en-US" altLang="en-US" b="1" i="1" dirty="0">
                <a:solidFill>
                  <a:srgbClr val="00B0F0"/>
                </a:solidFill>
                <a:latin typeface="Adobe Devanagari" panose="02040503050201020203" pitchFamily="18" charset="0"/>
              </a:rPr>
            </a:br>
            <a:r>
              <a:rPr lang="en-US" altLang="en-US" b="1" i="1" dirty="0">
                <a:solidFill>
                  <a:srgbClr val="00B0F0"/>
                </a:solidFill>
                <a:latin typeface="Adobe Devanagari" panose="02040503050201020203" pitchFamily="18" charset="0"/>
              </a:rPr>
              <a:t>Dean Reports</a:t>
            </a:r>
            <a:endParaRPr altLang="en-US" i="1" dirty="0">
              <a:solidFill>
                <a:srgbClr val="00B0F0"/>
              </a:solidFill>
              <a:latin typeface="Adobe Devanagari" panose="02040503050201020203" pitchFamily="18" charset="0"/>
            </a:endParaRPr>
          </a:p>
        </p:txBody>
      </p:sp>
      <p:sp>
        <p:nvSpPr>
          <p:cNvPr id="4099" name="Content Placeholder 2"/>
          <p:cNvSpPr txBox="1">
            <a:spLocks noChangeArrowheads="1"/>
          </p:cNvSpPr>
          <p:nvPr/>
        </p:nvSpPr>
        <p:spPr bwMode="auto">
          <a:xfrm>
            <a:off x="266700" y="2136775"/>
            <a:ext cx="4705350" cy="4257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28600" indent="-228600">
              <a:lnSpc>
                <a:spcPct val="90000"/>
              </a:lnSpc>
              <a:spcBef>
                <a:spcPts val="1000"/>
              </a:spcBef>
              <a:buSzPct val="100000"/>
              <a:buFont typeface="Arial" panose="020B0604020202020204" pitchFamily="34" charset="0"/>
              <a:buChar char="•"/>
              <a:defRPr sz="2800">
                <a:solidFill>
                  <a:srgbClr val="000000"/>
                </a:solidFill>
                <a:latin typeface="Calibri" panose="020F0502020204030204" pitchFamily="34" charset="0"/>
                <a:ea typeface="MS PGothic" panose="020B0600070205080204" pitchFamily="34" charset="-128"/>
              </a:defRPr>
            </a:lvl1pPr>
            <a:lvl2pPr marL="742950" indent="-285750">
              <a:lnSpc>
                <a:spcPct val="90000"/>
              </a:lnSpc>
              <a:spcBef>
                <a:spcPts val="500"/>
              </a:spcBef>
              <a:buSzPct val="100000"/>
              <a:buFont typeface="Arial" panose="020B0604020202020204" pitchFamily="34" charset="0"/>
              <a:buChar char="•"/>
              <a:defRPr sz="2400">
                <a:solidFill>
                  <a:srgbClr val="000000"/>
                </a:solidFill>
                <a:latin typeface="Calibri" panose="020F0502020204030204" pitchFamily="34" charset="0"/>
                <a:ea typeface="MS PGothic" panose="020B0600070205080204" pitchFamily="34" charset="-128"/>
              </a:defRPr>
            </a:lvl2pPr>
            <a:lvl3pPr marL="1143000" indent="-228600">
              <a:lnSpc>
                <a:spcPct val="90000"/>
              </a:lnSpc>
              <a:spcBef>
                <a:spcPts val="500"/>
              </a:spcBef>
              <a:buSzPct val="100000"/>
              <a:buFont typeface="Arial" panose="020B0604020202020204" pitchFamily="34" charset="0"/>
              <a:buChar char="•"/>
              <a:defRPr sz="2000">
                <a:solidFill>
                  <a:srgbClr val="000000"/>
                </a:solidFill>
                <a:latin typeface="Calibri" panose="020F0502020204030204" pitchFamily="34" charset="0"/>
                <a:ea typeface="MS PGothic" panose="020B0600070205080204" pitchFamily="34" charset="-128"/>
              </a:defRPr>
            </a:lvl3pPr>
            <a:lvl4pPr marL="1600200" indent="-228600">
              <a:lnSpc>
                <a:spcPct val="90000"/>
              </a:lnSpc>
              <a:spcBef>
                <a:spcPts val="500"/>
              </a:spcBef>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4pPr>
            <a:lvl5pPr marL="2057400" indent="-228600">
              <a:lnSpc>
                <a:spcPct val="90000"/>
              </a:lnSpc>
              <a:spcBef>
                <a:spcPts val="500"/>
              </a:spcBef>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5pPr>
            <a:lvl6pPr marL="25146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6pPr>
            <a:lvl7pPr marL="29718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7pPr>
            <a:lvl8pPr marL="34290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8pPr>
            <a:lvl9pPr marL="38862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9pPr>
          </a:lstStyle>
          <a:p>
            <a:pPr eaLnBrk="1" hangingPunct="1">
              <a:lnSpc>
                <a:spcPct val="80000"/>
              </a:lnSpc>
              <a:spcBef>
                <a:spcPct val="0"/>
              </a:spcBef>
              <a:buSzTx/>
              <a:buNone/>
            </a:pPr>
            <a:endParaRPr lang="en-US" altLang="en-US" sz="2000" b="1" dirty="0">
              <a:solidFill>
                <a:schemeClr val="tx1"/>
              </a:solidFill>
              <a:latin typeface="Century Gothic" panose="020B0502020202020204" pitchFamily="34" charset="0"/>
            </a:endParaRPr>
          </a:p>
          <a:p>
            <a:pPr eaLnBrk="1" hangingPunct="1">
              <a:lnSpc>
                <a:spcPct val="80000"/>
              </a:lnSpc>
              <a:spcBef>
                <a:spcPct val="0"/>
              </a:spcBef>
              <a:buSzTx/>
              <a:buNone/>
            </a:pPr>
            <a:r>
              <a:rPr lang="en-US" altLang="en-US" sz="2000" b="1" dirty="0">
                <a:solidFill>
                  <a:schemeClr val="tx1"/>
                </a:solidFill>
                <a:latin typeface="Century Gothic" panose="020B0502020202020204" pitchFamily="34" charset="0"/>
              </a:rPr>
              <a:t>Dr. Mary Myers – Computer and Networking Technology</a:t>
            </a:r>
          </a:p>
          <a:p>
            <a:pPr eaLnBrk="1" hangingPunct="1">
              <a:lnSpc>
                <a:spcPct val="80000"/>
              </a:lnSpc>
              <a:spcBef>
                <a:spcPct val="0"/>
              </a:spcBef>
              <a:buSzTx/>
              <a:buNone/>
            </a:pPr>
            <a:endParaRPr lang="en-US" altLang="en-US" sz="2000" b="1" dirty="0">
              <a:solidFill>
                <a:schemeClr val="tx1"/>
              </a:solidFill>
              <a:latin typeface="Century Gothic" panose="020B0502020202020204" pitchFamily="34" charset="0"/>
            </a:endParaRPr>
          </a:p>
          <a:p>
            <a:pPr eaLnBrk="1" hangingPunct="1">
              <a:lnSpc>
                <a:spcPct val="80000"/>
              </a:lnSpc>
              <a:spcBef>
                <a:spcPct val="0"/>
              </a:spcBef>
              <a:buSzTx/>
              <a:buNone/>
            </a:pPr>
            <a:r>
              <a:rPr lang="en-US" altLang="en-US" sz="2000" b="1" dirty="0">
                <a:solidFill>
                  <a:schemeClr val="tx1"/>
                </a:solidFill>
                <a:latin typeface="Century Gothic" panose="020B0502020202020204" pitchFamily="34" charset="0"/>
              </a:rPr>
              <a:t>Dr. Mary Conwell – Legal Studies, Architecture, Construction, and Engineering</a:t>
            </a:r>
          </a:p>
          <a:p>
            <a:pPr eaLnBrk="1" hangingPunct="1">
              <a:lnSpc>
                <a:spcPct val="80000"/>
              </a:lnSpc>
              <a:spcBef>
                <a:spcPct val="0"/>
              </a:spcBef>
              <a:buSzTx/>
              <a:buNone/>
            </a:pPr>
            <a:endParaRPr lang="en-US" altLang="en-US" sz="2000" b="1" dirty="0">
              <a:solidFill>
                <a:schemeClr val="tx1"/>
              </a:solidFill>
              <a:latin typeface="Century Gothic" panose="020B0502020202020204" pitchFamily="34" charset="0"/>
            </a:endParaRPr>
          </a:p>
          <a:p>
            <a:pPr eaLnBrk="1" hangingPunct="1">
              <a:lnSpc>
                <a:spcPct val="80000"/>
              </a:lnSpc>
              <a:spcBef>
                <a:spcPct val="0"/>
              </a:spcBef>
              <a:buSzTx/>
              <a:buNone/>
            </a:pPr>
            <a:r>
              <a:rPr lang="en-US" altLang="en-US" sz="2000" b="1" dirty="0">
                <a:solidFill>
                  <a:schemeClr val="tx1"/>
                </a:solidFill>
                <a:latin typeface="Century Gothic" panose="020B0502020202020204" pitchFamily="34" charset="0"/>
              </a:rPr>
              <a:t>Dr. Richard Worch – Criminal Justice and Public Safety</a:t>
            </a:r>
          </a:p>
          <a:p>
            <a:pPr eaLnBrk="1" hangingPunct="1">
              <a:lnSpc>
                <a:spcPct val="80000"/>
              </a:lnSpc>
              <a:spcBef>
                <a:spcPct val="0"/>
              </a:spcBef>
              <a:buSzTx/>
              <a:buNone/>
            </a:pPr>
            <a:endParaRPr lang="en-US" altLang="en-US" sz="2000" b="1" dirty="0">
              <a:solidFill>
                <a:schemeClr val="tx1"/>
              </a:solidFill>
              <a:latin typeface="Century Gothic" panose="020B0502020202020204" pitchFamily="34" charset="0"/>
            </a:endParaRPr>
          </a:p>
          <a:p>
            <a:pPr eaLnBrk="1" hangingPunct="1">
              <a:lnSpc>
                <a:spcPct val="80000"/>
              </a:lnSpc>
              <a:spcBef>
                <a:spcPct val="0"/>
              </a:spcBef>
              <a:buSzTx/>
              <a:buNone/>
            </a:pPr>
            <a:r>
              <a:rPr lang="en-US" altLang="en-US" sz="2000" b="1" dirty="0">
                <a:solidFill>
                  <a:schemeClr val="tx1"/>
                </a:solidFill>
                <a:latin typeface="Century Gothic" panose="020B0502020202020204" pitchFamily="34" charset="0"/>
              </a:rPr>
              <a:t>Dr. Jennifer Patterson – Business Department</a:t>
            </a:r>
          </a:p>
          <a:p>
            <a:pPr eaLnBrk="1" hangingPunct="1">
              <a:lnSpc>
                <a:spcPct val="80000"/>
              </a:lnSpc>
              <a:spcBef>
                <a:spcPct val="0"/>
              </a:spcBef>
              <a:buSzTx/>
              <a:buNone/>
            </a:pPr>
            <a:endParaRPr lang="en-US" altLang="en-US" sz="2000" b="1" dirty="0">
              <a:solidFill>
                <a:srgbClr val="7030A0"/>
              </a:solidFill>
              <a:latin typeface="Century Gothic" panose="020B0502020202020204" pitchFamily="34" charset="0"/>
            </a:endParaRPr>
          </a:p>
          <a:p>
            <a:pPr eaLnBrk="1" hangingPunct="1">
              <a:lnSpc>
                <a:spcPct val="80000"/>
              </a:lnSpc>
              <a:spcBef>
                <a:spcPct val="0"/>
              </a:spcBef>
              <a:buSzTx/>
              <a:buNone/>
            </a:pPr>
            <a:r>
              <a:rPr lang="en-US" altLang="en-US" sz="2000" b="1" dirty="0">
                <a:solidFill>
                  <a:srgbClr val="7030A0"/>
                </a:solidFill>
                <a:latin typeface="Century Gothic" panose="020B0502020202020204" pitchFamily="34" charset="0"/>
              </a:rPr>
              <a:t>Associate Dean – Jennifer Baker</a:t>
            </a:r>
          </a:p>
          <a:p>
            <a:pPr eaLnBrk="1" hangingPunct="1">
              <a:lnSpc>
                <a:spcPct val="80000"/>
              </a:lnSpc>
              <a:spcBef>
                <a:spcPct val="0"/>
              </a:spcBef>
              <a:buSzTx/>
              <a:buFontTx/>
              <a:buNone/>
            </a:pPr>
            <a:endParaRPr lang="en-US" altLang="en-US" b="1" dirty="0">
              <a:solidFill>
                <a:schemeClr val="tx1"/>
              </a:solidFill>
              <a:latin typeface="Century Gothic" panose="020B0502020202020204" pitchFamily="34" charset="0"/>
            </a:endParaRPr>
          </a:p>
        </p:txBody>
      </p:sp>
      <p:sp>
        <p:nvSpPr>
          <p:cNvPr id="4100" name="Rectangle 4"/>
          <p:cNvSpPr>
            <a:spLocks noChangeArrowheads="1"/>
          </p:cNvSpPr>
          <p:nvPr/>
        </p:nvSpPr>
        <p:spPr bwMode="auto">
          <a:xfrm>
            <a:off x="5138064" y="428625"/>
            <a:ext cx="4000500" cy="6029325"/>
          </a:xfrm>
          <a:prstGeom prst="rect">
            <a:avLst/>
          </a:prstGeom>
          <a:solidFill>
            <a:srgbClr val="00BFB3"/>
          </a:solidFill>
          <a:ln w="12701">
            <a:solidFill>
              <a:srgbClr val="32054A"/>
            </a:solidFill>
            <a:miter lim="800000"/>
            <a:headEnd/>
            <a:tailEnd/>
          </a:ln>
        </p:spPr>
        <p:txBody>
          <a:bodyPr anchor="ctr" anchorCtr="1"/>
          <a:lstStyle>
            <a:lvl1pPr>
              <a:lnSpc>
                <a:spcPct val="90000"/>
              </a:lnSpc>
              <a:spcBef>
                <a:spcPts val="1000"/>
              </a:spcBef>
              <a:buSzPct val="100000"/>
              <a:buFont typeface="Arial" panose="020B0604020202020204" pitchFamily="34" charset="0"/>
              <a:buChar char="•"/>
              <a:defRPr sz="2800">
                <a:solidFill>
                  <a:srgbClr val="000000"/>
                </a:solidFill>
                <a:latin typeface="Calibri" panose="020F0502020204030204" pitchFamily="34" charset="0"/>
                <a:ea typeface="MS PGothic" panose="020B0600070205080204" pitchFamily="34" charset="-128"/>
              </a:defRPr>
            </a:lvl1pPr>
            <a:lvl2pPr marL="742950" indent="-285750">
              <a:lnSpc>
                <a:spcPct val="90000"/>
              </a:lnSpc>
              <a:spcBef>
                <a:spcPts val="500"/>
              </a:spcBef>
              <a:buSzPct val="100000"/>
              <a:buFont typeface="Arial" panose="020B0604020202020204" pitchFamily="34" charset="0"/>
              <a:buChar char="•"/>
              <a:defRPr sz="2400">
                <a:solidFill>
                  <a:srgbClr val="000000"/>
                </a:solidFill>
                <a:latin typeface="Calibri" panose="020F0502020204030204" pitchFamily="34" charset="0"/>
                <a:ea typeface="MS PGothic" panose="020B0600070205080204" pitchFamily="34" charset="-128"/>
              </a:defRPr>
            </a:lvl2pPr>
            <a:lvl3pPr marL="1143000" indent="-228600">
              <a:lnSpc>
                <a:spcPct val="90000"/>
              </a:lnSpc>
              <a:spcBef>
                <a:spcPts val="500"/>
              </a:spcBef>
              <a:buSzPct val="100000"/>
              <a:buFont typeface="Arial" panose="020B0604020202020204" pitchFamily="34" charset="0"/>
              <a:buChar char="•"/>
              <a:defRPr sz="2000">
                <a:solidFill>
                  <a:srgbClr val="000000"/>
                </a:solidFill>
                <a:latin typeface="Calibri" panose="020F0502020204030204" pitchFamily="34" charset="0"/>
                <a:ea typeface="MS PGothic" panose="020B0600070205080204" pitchFamily="34" charset="-128"/>
              </a:defRPr>
            </a:lvl3pPr>
            <a:lvl4pPr marL="1600200" indent="-228600">
              <a:lnSpc>
                <a:spcPct val="90000"/>
              </a:lnSpc>
              <a:spcBef>
                <a:spcPts val="500"/>
              </a:spcBef>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4pPr>
            <a:lvl5pPr marL="2057400" indent="-228600">
              <a:lnSpc>
                <a:spcPct val="90000"/>
              </a:lnSpc>
              <a:spcBef>
                <a:spcPts val="500"/>
              </a:spcBef>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5pPr>
            <a:lvl6pPr marL="25146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6pPr>
            <a:lvl7pPr marL="29718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7pPr>
            <a:lvl8pPr marL="34290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8pPr>
            <a:lvl9pPr marL="38862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9pPr>
          </a:lstStyle>
          <a:p>
            <a:pPr algn="ctr" eaLnBrk="1" hangingPunct="1">
              <a:lnSpc>
                <a:spcPct val="100000"/>
              </a:lnSpc>
              <a:spcBef>
                <a:spcPct val="0"/>
              </a:spcBef>
              <a:buSzTx/>
              <a:buFontTx/>
              <a:buNone/>
            </a:pPr>
            <a:r>
              <a:rPr lang="en-US" altLang="en-US" sz="1800" dirty="0">
                <a:solidFill>
                  <a:srgbClr val="FFFFFF"/>
                </a:solidFill>
              </a:rPr>
              <a:t>Picture Here</a:t>
            </a:r>
          </a:p>
        </p:txBody>
      </p:sp>
      <p:pic>
        <p:nvPicPr>
          <p:cNvPr id="5" name="Picture 4">
            <a:extLst>
              <a:ext uri="{FF2B5EF4-FFF2-40B4-BE49-F238E27FC236}">
                <a16:creationId xmlns:a16="http://schemas.microsoft.com/office/drawing/2014/main" id="{B11901D6-5174-48EE-899D-F4F79E5D3E38}"/>
              </a:ext>
            </a:extLst>
          </p:cNvPr>
          <p:cNvPicPr>
            <a:picLocks noChangeAspect="1"/>
          </p:cNvPicPr>
          <p:nvPr/>
        </p:nvPicPr>
        <p:blipFill>
          <a:blip r:embed="rId3"/>
          <a:stretch>
            <a:fillRect/>
          </a:stretch>
        </p:blipFill>
        <p:spPr>
          <a:xfrm>
            <a:off x="5138063" y="463550"/>
            <a:ext cx="4000501" cy="6129755"/>
          </a:xfrm>
          <a:prstGeom prst="rect">
            <a:avLst/>
          </a:prstGeom>
        </p:spPr>
      </p:pic>
    </p:spTree>
    <p:extLst>
      <p:ext uri="{BB962C8B-B14F-4D97-AF65-F5344CB8AC3E}">
        <p14:creationId xmlns:p14="http://schemas.microsoft.com/office/powerpoint/2010/main" val="3207519396"/>
      </p:ext>
    </p:extLst>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txBox="1">
            <a:spLocks noGrp="1"/>
          </p:cNvSpPr>
          <p:nvPr>
            <p:ph type="title"/>
          </p:nvPr>
        </p:nvSpPr>
        <p:spPr>
          <a:xfrm>
            <a:off x="266700" y="428625"/>
            <a:ext cx="4295775" cy="1644649"/>
          </a:xfrm>
          <a:solidFill>
            <a:srgbClr val="470A68"/>
          </a:solidFill>
        </p:spPr>
        <p:txBody>
          <a:bodyPr/>
          <a:lstStyle/>
          <a:p>
            <a:pPr eaLnBrk="1" hangingPunct="1"/>
            <a:r>
              <a:rPr lang="en-US" altLang="en-US" sz="3500" b="1" dirty="0">
                <a:solidFill>
                  <a:srgbClr val="FFFFFF"/>
                </a:solidFill>
                <a:latin typeface="Adobe Devanagari" panose="02040503050201020203" pitchFamily="18" charset="0"/>
              </a:rPr>
              <a:t>Dean Updates</a:t>
            </a:r>
            <a:endParaRPr altLang="en-US" sz="2800" i="1" dirty="0">
              <a:solidFill>
                <a:srgbClr val="00B0F0"/>
              </a:solidFill>
              <a:latin typeface="Adobe Devanagari" panose="02040503050201020203" pitchFamily="18" charset="0"/>
            </a:endParaRPr>
          </a:p>
        </p:txBody>
      </p:sp>
      <p:sp>
        <p:nvSpPr>
          <p:cNvPr id="4099" name="Content Placeholder 2"/>
          <p:cNvSpPr txBox="1">
            <a:spLocks noChangeArrowheads="1"/>
          </p:cNvSpPr>
          <p:nvPr/>
        </p:nvSpPr>
        <p:spPr bwMode="auto">
          <a:xfrm>
            <a:off x="266700" y="2136775"/>
            <a:ext cx="4705350" cy="4721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28600" indent="-228600">
              <a:lnSpc>
                <a:spcPct val="90000"/>
              </a:lnSpc>
              <a:spcBef>
                <a:spcPts val="1000"/>
              </a:spcBef>
              <a:buSzPct val="100000"/>
              <a:buFont typeface="Arial" panose="020B0604020202020204" pitchFamily="34" charset="0"/>
              <a:buChar char="•"/>
              <a:defRPr sz="2800">
                <a:solidFill>
                  <a:srgbClr val="000000"/>
                </a:solidFill>
                <a:latin typeface="Calibri" panose="020F0502020204030204" pitchFamily="34" charset="0"/>
                <a:ea typeface="MS PGothic" panose="020B0600070205080204" pitchFamily="34" charset="-128"/>
              </a:defRPr>
            </a:lvl1pPr>
            <a:lvl2pPr marL="742950" indent="-285750">
              <a:lnSpc>
                <a:spcPct val="90000"/>
              </a:lnSpc>
              <a:spcBef>
                <a:spcPts val="500"/>
              </a:spcBef>
              <a:buSzPct val="100000"/>
              <a:buFont typeface="Arial" panose="020B0604020202020204" pitchFamily="34" charset="0"/>
              <a:buChar char="•"/>
              <a:defRPr sz="2400">
                <a:solidFill>
                  <a:srgbClr val="000000"/>
                </a:solidFill>
                <a:latin typeface="Calibri" panose="020F0502020204030204" pitchFamily="34" charset="0"/>
                <a:ea typeface="MS PGothic" panose="020B0600070205080204" pitchFamily="34" charset="-128"/>
              </a:defRPr>
            </a:lvl2pPr>
            <a:lvl3pPr marL="1143000" indent="-228600">
              <a:lnSpc>
                <a:spcPct val="90000"/>
              </a:lnSpc>
              <a:spcBef>
                <a:spcPts val="500"/>
              </a:spcBef>
              <a:buSzPct val="100000"/>
              <a:buFont typeface="Arial" panose="020B0604020202020204" pitchFamily="34" charset="0"/>
              <a:buChar char="•"/>
              <a:defRPr sz="2000">
                <a:solidFill>
                  <a:srgbClr val="000000"/>
                </a:solidFill>
                <a:latin typeface="Calibri" panose="020F0502020204030204" pitchFamily="34" charset="0"/>
                <a:ea typeface="MS PGothic" panose="020B0600070205080204" pitchFamily="34" charset="-128"/>
              </a:defRPr>
            </a:lvl3pPr>
            <a:lvl4pPr marL="1600200" indent="-228600">
              <a:lnSpc>
                <a:spcPct val="90000"/>
              </a:lnSpc>
              <a:spcBef>
                <a:spcPts val="500"/>
              </a:spcBef>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4pPr>
            <a:lvl5pPr marL="2057400" indent="-228600">
              <a:lnSpc>
                <a:spcPct val="90000"/>
              </a:lnSpc>
              <a:spcBef>
                <a:spcPts val="500"/>
              </a:spcBef>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5pPr>
            <a:lvl6pPr marL="25146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6pPr>
            <a:lvl7pPr marL="29718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7pPr>
            <a:lvl8pPr marL="34290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8pPr>
            <a:lvl9pPr marL="38862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9pPr>
          </a:lstStyle>
          <a:p>
            <a:pPr eaLnBrk="1" hangingPunct="1">
              <a:lnSpc>
                <a:spcPct val="80000"/>
              </a:lnSpc>
              <a:spcBef>
                <a:spcPct val="0"/>
              </a:spcBef>
              <a:buSzTx/>
              <a:buFontTx/>
              <a:buNone/>
            </a:pPr>
            <a:r>
              <a:rPr lang="en-US" altLang="en-US" sz="2400" b="1" dirty="0">
                <a:solidFill>
                  <a:schemeClr val="tx1"/>
                </a:solidFill>
                <a:latin typeface="Century Gothic" panose="020B0502020202020204" pitchFamily="34" charset="0"/>
              </a:rPr>
              <a:t>We will be commencing searches very quickly for these faculty positions:</a:t>
            </a:r>
          </a:p>
          <a:p>
            <a:pPr eaLnBrk="1" hangingPunct="1">
              <a:lnSpc>
                <a:spcPct val="80000"/>
              </a:lnSpc>
              <a:spcBef>
                <a:spcPct val="0"/>
              </a:spcBef>
              <a:buSzTx/>
              <a:buFontTx/>
              <a:buNone/>
            </a:pPr>
            <a:endParaRPr lang="en-US" altLang="en-US" sz="2400" b="1" dirty="0">
              <a:solidFill>
                <a:schemeClr val="tx1"/>
              </a:solidFill>
              <a:latin typeface="Century Gothic" panose="020B0502020202020204" pitchFamily="34" charset="0"/>
            </a:endParaRPr>
          </a:p>
          <a:p>
            <a:pPr eaLnBrk="1" hangingPunct="1">
              <a:lnSpc>
                <a:spcPct val="80000"/>
              </a:lnSpc>
              <a:spcBef>
                <a:spcPct val="0"/>
              </a:spcBef>
              <a:buSzTx/>
              <a:buFontTx/>
              <a:buNone/>
            </a:pPr>
            <a:r>
              <a:rPr lang="en-US" altLang="en-US" sz="2400" b="1" dirty="0">
                <a:solidFill>
                  <a:schemeClr val="tx1"/>
                </a:solidFill>
                <a:latin typeface="Century Gothic" panose="020B0502020202020204" pitchFamily="34" charset="0"/>
              </a:rPr>
              <a:t>Entrepreneurship Professor (will be based at Collier)</a:t>
            </a:r>
          </a:p>
          <a:p>
            <a:pPr eaLnBrk="1" hangingPunct="1">
              <a:lnSpc>
                <a:spcPct val="80000"/>
              </a:lnSpc>
              <a:spcBef>
                <a:spcPct val="0"/>
              </a:spcBef>
              <a:buSzTx/>
              <a:buFontTx/>
              <a:buNone/>
            </a:pPr>
            <a:endParaRPr lang="en-US" altLang="en-US" sz="2400" b="1" dirty="0">
              <a:solidFill>
                <a:schemeClr val="tx1"/>
              </a:solidFill>
              <a:latin typeface="Century Gothic" panose="020B0502020202020204" pitchFamily="34" charset="0"/>
            </a:endParaRPr>
          </a:p>
          <a:p>
            <a:pPr eaLnBrk="1" hangingPunct="1">
              <a:lnSpc>
                <a:spcPct val="80000"/>
              </a:lnSpc>
              <a:spcBef>
                <a:spcPct val="0"/>
              </a:spcBef>
              <a:buSzTx/>
              <a:buFontTx/>
              <a:buNone/>
            </a:pPr>
            <a:r>
              <a:rPr lang="en-US" altLang="en-US" sz="2400" b="1" dirty="0">
                <a:solidFill>
                  <a:schemeClr val="tx1"/>
                </a:solidFill>
                <a:latin typeface="Century Gothic" panose="020B0502020202020204" pitchFamily="34" charset="0"/>
              </a:rPr>
              <a:t>Computer Science Professor (will be based at Lee)</a:t>
            </a:r>
          </a:p>
          <a:p>
            <a:pPr eaLnBrk="1" hangingPunct="1">
              <a:lnSpc>
                <a:spcPct val="80000"/>
              </a:lnSpc>
              <a:spcBef>
                <a:spcPct val="0"/>
              </a:spcBef>
              <a:buSzTx/>
              <a:buFontTx/>
              <a:buNone/>
            </a:pPr>
            <a:endParaRPr lang="en-US" altLang="en-US" sz="2400" b="1" dirty="0">
              <a:solidFill>
                <a:schemeClr val="tx1"/>
              </a:solidFill>
              <a:latin typeface="Century Gothic" panose="020B0502020202020204" pitchFamily="34" charset="0"/>
            </a:endParaRPr>
          </a:p>
          <a:p>
            <a:pPr eaLnBrk="1" hangingPunct="1">
              <a:lnSpc>
                <a:spcPct val="80000"/>
              </a:lnSpc>
              <a:spcBef>
                <a:spcPct val="0"/>
              </a:spcBef>
              <a:buSzTx/>
              <a:buFontTx/>
              <a:buNone/>
            </a:pPr>
            <a:r>
              <a:rPr lang="en-US" altLang="en-US" sz="2400" b="1" dirty="0">
                <a:solidFill>
                  <a:schemeClr val="tx1"/>
                </a:solidFill>
                <a:latin typeface="Century Gothic" panose="020B0502020202020204" pitchFamily="34" charset="0"/>
              </a:rPr>
              <a:t>Please volunteer to serve on one or both committees</a:t>
            </a:r>
          </a:p>
        </p:txBody>
      </p:sp>
      <p:sp>
        <p:nvSpPr>
          <p:cNvPr id="4100" name="Rectangle 4"/>
          <p:cNvSpPr>
            <a:spLocks noChangeArrowheads="1"/>
          </p:cNvSpPr>
          <p:nvPr/>
        </p:nvSpPr>
        <p:spPr bwMode="auto">
          <a:xfrm>
            <a:off x="4972050" y="428625"/>
            <a:ext cx="4000500" cy="6029325"/>
          </a:xfrm>
          <a:prstGeom prst="rect">
            <a:avLst/>
          </a:prstGeom>
          <a:solidFill>
            <a:srgbClr val="00BFB3"/>
          </a:solidFill>
          <a:ln w="12701">
            <a:solidFill>
              <a:srgbClr val="32054A"/>
            </a:solidFill>
            <a:miter lim="800000"/>
            <a:headEnd/>
            <a:tailEnd/>
          </a:ln>
        </p:spPr>
        <p:txBody>
          <a:bodyPr anchor="ctr" anchorCtr="1"/>
          <a:lstStyle>
            <a:lvl1pPr>
              <a:lnSpc>
                <a:spcPct val="90000"/>
              </a:lnSpc>
              <a:spcBef>
                <a:spcPts val="1000"/>
              </a:spcBef>
              <a:buSzPct val="100000"/>
              <a:buFont typeface="Arial" panose="020B0604020202020204" pitchFamily="34" charset="0"/>
              <a:buChar char="•"/>
              <a:defRPr sz="2800">
                <a:solidFill>
                  <a:srgbClr val="000000"/>
                </a:solidFill>
                <a:latin typeface="Calibri" panose="020F0502020204030204" pitchFamily="34" charset="0"/>
                <a:ea typeface="MS PGothic" panose="020B0600070205080204" pitchFamily="34" charset="-128"/>
              </a:defRPr>
            </a:lvl1pPr>
            <a:lvl2pPr marL="742950" indent="-285750">
              <a:lnSpc>
                <a:spcPct val="90000"/>
              </a:lnSpc>
              <a:spcBef>
                <a:spcPts val="500"/>
              </a:spcBef>
              <a:buSzPct val="100000"/>
              <a:buFont typeface="Arial" panose="020B0604020202020204" pitchFamily="34" charset="0"/>
              <a:buChar char="•"/>
              <a:defRPr sz="2400">
                <a:solidFill>
                  <a:srgbClr val="000000"/>
                </a:solidFill>
                <a:latin typeface="Calibri" panose="020F0502020204030204" pitchFamily="34" charset="0"/>
                <a:ea typeface="MS PGothic" panose="020B0600070205080204" pitchFamily="34" charset="-128"/>
              </a:defRPr>
            </a:lvl2pPr>
            <a:lvl3pPr marL="1143000" indent="-228600">
              <a:lnSpc>
                <a:spcPct val="90000"/>
              </a:lnSpc>
              <a:spcBef>
                <a:spcPts val="500"/>
              </a:spcBef>
              <a:buSzPct val="100000"/>
              <a:buFont typeface="Arial" panose="020B0604020202020204" pitchFamily="34" charset="0"/>
              <a:buChar char="•"/>
              <a:defRPr sz="2000">
                <a:solidFill>
                  <a:srgbClr val="000000"/>
                </a:solidFill>
                <a:latin typeface="Calibri" panose="020F0502020204030204" pitchFamily="34" charset="0"/>
                <a:ea typeface="MS PGothic" panose="020B0600070205080204" pitchFamily="34" charset="-128"/>
              </a:defRPr>
            </a:lvl3pPr>
            <a:lvl4pPr marL="1600200" indent="-228600">
              <a:lnSpc>
                <a:spcPct val="90000"/>
              </a:lnSpc>
              <a:spcBef>
                <a:spcPts val="500"/>
              </a:spcBef>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4pPr>
            <a:lvl5pPr marL="2057400" indent="-228600">
              <a:lnSpc>
                <a:spcPct val="90000"/>
              </a:lnSpc>
              <a:spcBef>
                <a:spcPts val="500"/>
              </a:spcBef>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5pPr>
            <a:lvl6pPr marL="25146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6pPr>
            <a:lvl7pPr marL="29718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7pPr>
            <a:lvl8pPr marL="34290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8pPr>
            <a:lvl9pPr marL="38862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9pPr>
          </a:lstStyle>
          <a:p>
            <a:pPr algn="ctr" eaLnBrk="1" hangingPunct="1">
              <a:lnSpc>
                <a:spcPct val="100000"/>
              </a:lnSpc>
              <a:spcBef>
                <a:spcPct val="0"/>
              </a:spcBef>
              <a:buSzTx/>
              <a:buFontTx/>
              <a:buNone/>
            </a:pPr>
            <a:r>
              <a:rPr lang="en-US" altLang="en-US" sz="1800" dirty="0">
                <a:solidFill>
                  <a:srgbClr val="FFFFFF"/>
                </a:solidFill>
              </a:rPr>
              <a:t>Picture Here</a:t>
            </a: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43076" y="809897"/>
            <a:ext cx="3219899" cy="5159829"/>
          </a:xfrm>
          <a:prstGeom prst="rect">
            <a:avLst/>
          </a:prstGeom>
        </p:spPr>
      </p:pic>
      <p:pic>
        <p:nvPicPr>
          <p:cNvPr id="6" name="Picture 5">
            <a:extLst>
              <a:ext uri="{FF2B5EF4-FFF2-40B4-BE49-F238E27FC236}">
                <a16:creationId xmlns:a16="http://schemas.microsoft.com/office/drawing/2014/main" id="{252EB20E-67E4-491B-9663-09C87C1C7395}"/>
              </a:ext>
            </a:extLst>
          </p:cNvPr>
          <p:cNvPicPr>
            <a:picLocks noChangeAspect="1"/>
          </p:cNvPicPr>
          <p:nvPr/>
        </p:nvPicPr>
        <p:blipFill>
          <a:blip r:embed="rId4"/>
          <a:stretch>
            <a:fillRect/>
          </a:stretch>
        </p:blipFill>
        <p:spPr>
          <a:xfrm>
            <a:off x="4972051" y="400050"/>
            <a:ext cx="4166514" cy="6193255"/>
          </a:xfrm>
          <a:prstGeom prst="rect">
            <a:avLst/>
          </a:prstGeom>
        </p:spPr>
      </p:pic>
    </p:spTree>
    <p:extLst>
      <p:ext uri="{BB962C8B-B14F-4D97-AF65-F5344CB8AC3E}">
        <p14:creationId xmlns:p14="http://schemas.microsoft.com/office/powerpoint/2010/main" val="3743078252"/>
      </p:ext>
    </p:extLst>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txBox="1">
            <a:spLocks noGrp="1"/>
          </p:cNvSpPr>
          <p:nvPr>
            <p:ph type="title"/>
          </p:nvPr>
        </p:nvSpPr>
        <p:spPr>
          <a:xfrm>
            <a:off x="266700" y="428625"/>
            <a:ext cx="7886700" cy="1566863"/>
          </a:xfrm>
          <a:solidFill>
            <a:srgbClr val="470A68"/>
          </a:solidFill>
        </p:spPr>
        <p:txBody>
          <a:bodyPr/>
          <a:lstStyle/>
          <a:p>
            <a:r>
              <a:rPr lang="en-US" altLang="en-US" sz="3500" b="1" i="1" dirty="0">
                <a:solidFill>
                  <a:srgbClr val="FFFFFF"/>
                </a:solidFill>
                <a:latin typeface="Adobe Devanagari" panose="02040503050201020203" pitchFamily="18" charset="0"/>
              </a:rPr>
              <a:t>Dean Updates, continued</a:t>
            </a:r>
            <a:endParaRPr altLang="en-US" i="1" dirty="0">
              <a:solidFill>
                <a:srgbClr val="00B0F0"/>
              </a:solidFill>
              <a:latin typeface="Adobe Devanagari" panose="02040503050201020203" pitchFamily="18" charset="0"/>
            </a:endParaRPr>
          </a:p>
        </p:txBody>
      </p:sp>
      <p:sp>
        <p:nvSpPr>
          <p:cNvPr id="4099" name="Content Placeholder 2"/>
          <p:cNvSpPr txBox="1">
            <a:spLocks noChangeArrowheads="1"/>
          </p:cNvSpPr>
          <p:nvPr/>
        </p:nvSpPr>
        <p:spPr bwMode="auto">
          <a:xfrm>
            <a:off x="266700" y="2136775"/>
            <a:ext cx="4705350" cy="463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28600" indent="-228600">
              <a:lnSpc>
                <a:spcPct val="90000"/>
              </a:lnSpc>
              <a:spcBef>
                <a:spcPts val="1000"/>
              </a:spcBef>
              <a:buSzPct val="100000"/>
              <a:buFont typeface="Arial" panose="020B0604020202020204" pitchFamily="34" charset="0"/>
              <a:buChar char="•"/>
              <a:defRPr sz="2800">
                <a:solidFill>
                  <a:srgbClr val="000000"/>
                </a:solidFill>
                <a:latin typeface="Calibri" panose="020F0502020204030204" pitchFamily="34" charset="0"/>
                <a:ea typeface="MS PGothic" panose="020B0600070205080204" pitchFamily="34" charset="-128"/>
              </a:defRPr>
            </a:lvl1pPr>
            <a:lvl2pPr marL="742950" indent="-285750">
              <a:lnSpc>
                <a:spcPct val="90000"/>
              </a:lnSpc>
              <a:spcBef>
                <a:spcPts val="500"/>
              </a:spcBef>
              <a:buSzPct val="100000"/>
              <a:buFont typeface="Arial" panose="020B0604020202020204" pitchFamily="34" charset="0"/>
              <a:buChar char="•"/>
              <a:defRPr sz="2400">
                <a:solidFill>
                  <a:srgbClr val="000000"/>
                </a:solidFill>
                <a:latin typeface="Calibri" panose="020F0502020204030204" pitchFamily="34" charset="0"/>
                <a:ea typeface="MS PGothic" panose="020B0600070205080204" pitchFamily="34" charset="-128"/>
              </a:defRPr>
            </a:lvl2pPr>
            <a:lvl3pPr marL="1143000" indent="-228600">
              <a:lnSpc>
                <a:spcPct val="90000"/>
              </a:lnSpc>
              <a:spcBef>
                <a:spcPts val="500"/>
              </a:spcBef>
              <a:buSzPct val="100000"/>
              <a:buFont typeface="Arial" panose="020B0604020202020204" pitchFamily="34" charset="0"/>
              <a:buChar char="•"/>
              <a:defRPr sz="2000">
                <a:solidFill>
                  <a:srgbClr val="000000"/>
                </a:solidFill>
                <a:latin typeface="Calibri" panose="020F0502020204030204" pitchFamily="34" charset="0"/>
                <a:ea typeface="MS PGothic" panose="020B0600070205080204" pitchFamily="34" charset="-128"/>
              </a:defRPr>
            </a:lvl3pPr>
            <a:lvl4pPr marL="1600200" indent="-228600">
              <a:lnSpc>
                <a:spcPct val="90000"/>
              </a:lnSpc>
              <a:spcBef>
                <a:spcPts val="500"/>
              </a:spcBef>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4pPr>
            <a:lvl5pPr marL="2057400" indent="-228600">
              <a:lnSpc>
                <a:spcPct val="90000"/>
              </a:lnSpc>
              <a:spcBef>
                <a:spcPts val="500"/>
              </a:spcBef>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5pPr>
            <a:lvl6pPr marL="25146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6pPr>
            <a:lvl7pPr marL="29718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7pPr>
            <a:lvl8pPr marL="34290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8pPr>
            <a:lvl9pPr marL="38862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9pPr>
          </a:lstStyle>
          <a:p>
            <a:pPr eaLnBrk="1" hangingPunct="1">
              <a:lnSpc>
                <a:spcPct val="80000"/>
              </a:lnSpc>
              <a:spcBef>
                <a:spcPct val="0"/>
              </a:spcBef>
              <a:buSzTx/>
              <a:buNone/>
            </a:pPr>
            <a:endParaRPr lang="en-US" altLang="en-US" sz="2000" b="1" dirty="0">
              <a:solidFill>
                <a:schemeClr val="tx1"/>
              </a:solidFill>
              <a:latin typeface="Century Gothic" panose="020B0502020202020204" pitchFamily="34" charset="0"/>
            </a:endParaRPr>
          </a:p>
          <a:p>
            <a:pPr eaLnBrk="1" hangingPunct="1">
              <a:lnSpc>
                <a:spcPct val="80000"/>
              </a:lnSpc>
              <a:spcBef>
                <a:spcPct val="0"/>
              </a:spcBef>
              <a:buSzTx/>
              <a:buNone/>
            </a:pPr>
            <a:endParaRPr lang="en-US" altLang="en-US" sz="2000" b="1" dirty="0">
              <a:solidFill>
                <a:schemeClr val="tx1"/>
              </a:solidFill>
              <a:latin typeface="Century Gothic" panose="020B0502020202020204" pitchFamily="34" charset="0"/>
            </a:endParaRPr>
          </a:p>
          <a:p>
            <a:pPr eaLnBrk="1" hangingPunct="1">
              <a:lnSpc>
                <a:spcPct val="80000"/>
              </a:lnSpc>
              <a:spcBef>
                <a:spcPct val="0"/>
              </a:spcBef>
              <a:buSzTx/>
              <a:buNone/>
            </a:pPr>
            <a:r>
              <a:rPr lang="en-US" altLang="en-US" sz="3200" b="1" dirty="0">
                <a:solidFill>
                  <a:srgbClr val="7030A0"/>
                </a:solidFill>
                <a:latin typeface="Century Gothic" panose="020B0502020202020204" pitchFamily="34" charset="0"/>
              </a:rPr>
              <a:t>SOBT First Virtual Job Fair</a:t>
            </a:r>
          </a:p>
          <a:p>
            <a:pPr eaLnBrk="1" hangingPunct="1">
              <a:lnSpc>
                <a:spcPct val="80000"/>
              </a:lnSpc>
              <a:spcBef>
                <a:spcPct val="0"/>
              </a:spcBef>
              <a:buSzTx/>
              <a:buNone/>
            </a:pPr>
            <a:endParaRPr lang="en-US" altLang="en-US" sz="2000" b="1" dirty="0">
              <a:solidFill>
                <a:schemeClr val="tx1"/>
              </a:solidFill>
              <a:latin typeface="Century Gothic" panose="020B0502020202020204" pitchFamily="34" charset="0"/>
            </a:endParaRPr>
          </a:p>
          <a:p>
            <a:pPr eaLnBrk="1" hangingPunct="1">
              <a:lnSpc>
                <a:spcPct val="80000"/>
              </a:lnSpc>
              <a:spcBef>
                <a:spcPct val="0"/>
              </a:spcBef>
              <a:buSzTx/>
              <a:buNone/>
            </a:pPr>
            <a:r>
              <a:rPr lang="en-US" altLang="en-US" sz="2000" b="1" dirty="0">
                <a:solidFill>
                  <a:schemeClr val="tx1"/>
                </a:solidFill>
                <a:latin typeface="Century Gothic" panose="020B0502020202020204" pitchFamily="34" charset="0"/>
              </a:rPr>
              <a:t>Thursday February 11</a:t>
            </a:r>
            <a:r>
              <a:rPr lang="en-US" altLang="en-US" sz="2000" b="1" baseline="30000" dirty="0">
                <a:solidFill>
                  <a:schemeClr val="tx1"/>
                </a:solidFill>
                <a:latin typeface="Century Gothic" panose="020B0502020202020204" pitchFamily="34" charset="0"/>
              </a:rPr>
              <a:t>th</a:t>
            </a:r>
            <a:r>
              <a:rPr lang="en-US" altLang="en-US" sz="2000" b="1" dirty="0">
                <a:solidFill>
                  <a:schemeClr val="tx1"/>
                </a:solidFill>
                <a:latin typeface="Century Gothic" panose="020B0502020202020204" pitchFamily="34" charset="0"/>
              </a:rPr>
              <a:t> </a:t>
            </a:r>
          </a:p>
          <a:p>
            <a:pPr eaLnBrk="1" hangingPunct="1">
              <a:lnSpc>
                <a:spcPct val="80000"/>
              </a:lnSpc>
              <a:spcBef>
                <a:spcPct val="0"/>
              </a:spcBef>
              <a:buSzTx/>
              <a:buNone/>
            </a:pPr>
            <a:endParaRPr lang="en-US" altLang="en-US" sz="2000" b="1" dirty="0">
              <a:solidFill>
                <a:schemeClr val="tx1"/>
              </a:solidFill>
              <a:latin typeface="Century Gothic" panose="020B0502020202020204" pitchFamily="34" charset="0"/>
            </a:endParaRPr>
          </a:p>
          <a:p>
            <a:pPr eaLnBrk="1" hangingPunct="1">
              <a:lnSpc>
                <a:spcPct val="80000"/>
              </a:lnSpc>
              <a:spcBef>
                <a:spcPct val="0"/>
              </a:spcBef>
              <a:buSzTx/>
              <a:buNone/>
            </a:pPr>
            <a:r>
              <a:rPr lang="en-US" altLang="en-US" sz="2000" b="1" dirty="0">
                <a:solidFill>
                  <a:srgbClr val="7030A0"/>
                </a:solidFill>
                <a:latin typeface="Century Gothic" panose="020B0502020202020204" pitchFamily="34" charset="0"/>
              </a:rPr>
              <a:t>3:00 to 6:00 pm</a:t>
            </a:r>
          </a:p>
          <a:p>
            <a:pPr eaLnBrk="1" hangingPunct="1">
              <a:lnSpc>
                <a:spcPct val="80000"/>
              </a:lnSpc>
              <a:spcBef>
                <a:spcPct val="0"/>
              </a:spcBef>
              <a:buSzTx/>
              <a:buNone/>
            </a:pPr>
            <a:endParaRPr lang="en-US" altLang="en-US" sz="2000" b="1" dirty="0">
              <a:solidFill>
                <a:schemeClr val="tx1"/>
              </a:solidFill>
              <a:latin typeface="Century Gothic" panose="020B0502020202020204" pitchFamily="34" charset="0"/>
            </a:endParaRPr>
          </a:p>
          <a:p>
            <a:pPr eaLnBrk="1" hangingPunct="1">
              <a:lnSpc>
                <a:spcPct val="80000"/>
              </a:lnSpc>
              <a:spcBef>
                <a:spcPct val="0"/>
              </a:spcBef>
              <a:buSzTx/>
              <a:buNone/>
            </a:pPr>
            <a:endParaRPr lang="en-US" altLang="en-US" sz="2000" b="1" dirty="0">
              <a:solidFill>
                <a:schemeClr val="tx1"/>
              </a:solidFill>
              <a:latin typeface="Century Gothic" panose="020B0502020202020204" pitchFamily="34" charset="0"/>
            </a:endParaRPr>
          </a:p>
          <a:p>
            <a:pPr eaLnBrk="1" hangingPunct="1">
              <a:lnSpc>
                <a:spcPct val="80000"/>
              </a:lnSpc>
              <a:spcBef>
                <a:spcPct val="0"/>
              </a:spcBef>
              <a:buSzTx/>
              <a:buNone/>
            </a:pPr>
            <a:r>
              <a:rPr lang="en-US" altLang="en-US" sz="2000" b="1" dirty="0">
                <a:solidFill>
                  <a:schemeClr val="tx1"/>
                </a:solidFill>
                <a:latin typeface="Century Gothic" panose="020B0502020202020204" pitchFamily="34" charset="0"/>
              </a:rPr>
              <a:t>see January newsletter on Tuesday with link information – </a:t>
            </a:r>
            <a:r>
              <a:rPr lang="en-US" altLang="en-US" b="1" dirty="0">
                <a:solidFill>
                  <a:srgbClr val="7030A0"/>
                </a:solidFill>
                <a:latin typeface="Century Gothic" panose="020B0502020202020204" pitchFamily="34" charset="0"/>
              </a:rPr>
              <a:t>please spread the word with your students!</a:t>
            </a:r>
          </a:p>
          <a:p>
            <a:pPr eaLnBrk="1" hangingPunct="1">
              <a:lnSpc>
                <a:spcPct val="80000"/>
              </a:lnSpc>
              <a:spcBef>
                <a:spcPct val="0"/>
              </a:spcBef>
              <a:buSzTx/>
              <a:buNone/>
            </a:pPr>
            <a:endParaRPr lang="en-US" altLang="en-US" sz="2000" b="1" dirty="0">
              <a:solidFill>
                <a:schemeClr val="tx1"/>
              </a:solidFill>
              <a:latin typeface="Century Gothic" panose="020B0502020202020204" pitchFamily="34" charset="0"/>
            </a:endParaRPr>
          </a:p>
          <a:p>
            <a:pPr eaLnBrk="1" hangingPunct="1">
              <a:lnSpc>
                <a:spcPct val="80000"/>
              </a:lnSpc>
              <a:spcBef>
                <a:spcPct val="0"/>
              </a:spcBef>
              <a:buSzTx/>
              <a:buNone/>
            </a:pPr>
            <a:endParaRPr lang="en-US" altLang="en-US" sz="2000" b="1" dirty="0">
              <a:solidFill>
                <a:schemeClr val="tx1"/>
              </a:solidFill>
              <a:latin typeface="Century Gothic" panose="020B0502020202020204" pitchFamily="34" charset="0"/>
            </a:endParaRPr>
          </a:p>
          <a:p>
            <a:pPr eaLnBrk="1" hangingPunct="1">
              <a:lnSpc>
                <a:spcPct val="80000"/>
              </a:lnSpc>
              <a:spcBef>
                <a:spcPct val="0"/>
              </a:spcBef>
              <a:buSzTx/>
              <a:buNone/>
            </a:pPr>
            <a:endParaRPr lang="en-US" altLang="en-US" sz="2000" b="1" dirty="0">
              <a:solidFill>
                <a:schemeClr val="tx1"/>
              </a:solidFill>
              <a:latin typeface="Century Gothic" panose="020B0502020202020204" pitchFamily="34" charset="0"/>
            </a:endParaRPr>
          </a:p>
          <a:p>
            <a:pPr eaLnBrk="1" hangingPunct="1">
              <a:lnSpc>
                <a:spcPct val="80000"/>
              </a:lnSpc>
              <a:spcBef>
                <a:spcPct val="0"/>
              </a:spcBef>
              <a:buSzTx/>
              <a:buFontTx/>
              <a:buNone/>
            </a:pPr>
            <a:endParaRPr lang="en-US" altLang="en-US" b="1" dirty="0">
              <a:solidFill>
                <a:schemeClr val="tx1"/>
              </a:solidFill>
              <a:latin typeface="Century Gothic" panose="020B0502020202020204" pitchFamily="34" charset="0"/>
            </a:endParaRPr>
          </a:p>
        </p:txBody>
      </p:sp>
      <p:sp>
        <p:nvSpPr>
          <p:cNvPr id="4100" name="Rectangle 4"/>
          <p:cNvSpPr>
            <a:spLocks noChangeArrowheads="1"/>
          </p:cNvSpPr>
          <p:nvPr/>
        </p:nvSpPr>
        <p:spPr bwMode="auto">
          <a:xfrm>
            <a:off x="4972050" y="428625"/>
            <a:ext cx="4000500" cy="6029325"/>
          </a:xfrm>
          <a:prstGeom prst="rect">
            <a:avLst/>
          </a:prstGeom>
          <a:solidFill>
            <a:srgbClr val="00BFB3"/>
          </a:solidFill>
          <a:ln w="12701">
            <a:solidFill>
              <a:srgbClr val="32054A"/>
            </a:solidFill>
            <a:miter lim="800000"/>
            <a:headEnd/>
            <a:tailEnd/>
          </a:ln>
        </p:spPr>
        <p:txBody>
          <a:bodyPr anchor="ctr" anchorCtr="1"/>
          <a:lstStyle>
            <a:lvl1pPr>
              <a:lnSpc>
                <a:spcPct val="90000"/>
              </a:lnSpc>
              <a:spcBef>
                <a:spcPts val="1000"/>
              </a:spcBef>
              <a:buSzPct val="100000"/>
              <a:buFont typeface="Arial" panose="020B0604020202020204" pitchFamily="34" charset="0"/>
              <a:buChar char="•"/>
              <a:defRPr sz="2800">
                <a:solidFill>
                  <a:srgbClr val="000000"/>
                </a:solidFill>
                <a:latin typeface="Calibri" panose="020F0502020204030204" pitchFamily="34" charset="0"/>
                <a:ea typeface="MS PGothic" panose="020B0600070205080204" pitchFamily="34" charset="-128"/>
              </a:defRPr>
            </a:lvl1pPr>
            <a:lvl2pPr marL="742950" indent="-285750">
              <a:lnSpc>
                <a:spcPct val="90000"/>
              </a:lnSpc>
              <a:spcBef>
                <a:spcPts val="500"/>
              </a:spcBef>
              <a:buSzPct val="100000"/>
              <a:buFont typeface="Arial" panose="020B0604020202020204" pitchFamily="34" charset="0"/>
              <a:buChar char="•"/>
              <a:defRPr sz="2400">
                <a:solidFill>
                  <a:srgbClr val="000000"/>
                </a:solidFill>
                <a:latin typeface="Calibri" panose="020F0502020204030204" pitchFamily="34" charset="0"/>
                <a:ea typeface="MS PGothic" panose="020B0600070205080204" pitchFamily="34" charset="-128"/>
              </a:defRPr>
            </a:lvl2pPr>
            <a:lvl3pPr marL="1143000" indent="-228600">
              <a:lnSpc>
                <a:spcPct val="90000"/>
              </a:lnSpc>
              <a:spcBef>
                <a:spcPts val="500"/>
              </a:spcBef>
              <a:buSzPct val="100000"/>
              <a:buFont typeface="Arial" panose="020B0604020202020204" pitchFamily="34" charset="0"/>
              <a:buChar char="•"/>
              <a:defRPr sz="2000">
                <a:solidFill>
                  <a:srgbClr val="000000"/>
                </a:solidFill>
                <a:latin typeface="Calibri" panose="020F0502020204030204" pitchFamily="34" charset="0"/>
                <a:ea typeface="MS PGothic" panose="020B0600070205080204" pitchFamily="34" charset="-128"/>
              </a:defRPr>
            </a:lvl3pPr>
            <a:lvl4pPr marL="1600200" indent="-228600">
              <a:lnSpc>
                <a:spcPct val="90000"/>
              </a:lnSpc>
              <a:spcBef>
                <a:spcPts val="500"/>
              </a:spcBef>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4pPr>
            <a:lvl5pPr marL="2057400" indent="-228600">
              <a:lnSpc>
                <a:spcPct val="90000"/>
              </a:lnSpc>
              <a:spcBef>
                <a:spcPts val="500"/>
              </a:spcBef>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5pPr>
            <a:lvl6pPr marL="25146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6pPr>
            <a:lvl7pPr marL="29718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7pPr>
            <a:lvl8pPr marL="34290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8pPr>
            <a:lvl9pPr marL="38862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9pPr>
          </a:lstStyle>
          <a:p>
            <a:pPr algn="ctr" eaLnBrk="1" hangingPunct="1">
              <a:lnSpc>
                <a:spcPct val="100000"/>
              </a:lnSpc>
              <a:spcBef>
                <a:spcPct val="0"/>
              </a:spcBef>
              <a:buSzTx/>
              <a:buFontTx/>
              <a:buNone/>
            </a:pPr>
            <a:r>
              <a:rPr lang="en-US" altLang="en-US" sz="1800" dirty="0">
                <a:solidFill>
                  <a:srgbClr val="FFFFFF"/>
                </a:solidFill>
              </a:rPr>
              <a:t>Picture Here</a:t>
            </a: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43076" y="809897"/>
            <a:ext cx="3219899" cy="5159829"/>
          </a:xfrm>
          <a:prstGeom prst="rect">
            <a:avLst/>
          </a:prstGeom>
        </p:spPr>
      </p:pic>
      <p:pic>
        <p:nvPicPr>
          <p:cNvPr id="6" name="Picture 5">
            <a:extLst>
              <a:ext uri="{FF2B5EF4-FFF2-40B4-BE49-F238E27FC236}">
                <a16:creationId xmlns:a16="http://schemas.microsoft.com/office/drawing/2014/main" id="{B319132C-0372-4737-8359-BA96C3896D7C}"/>
              </a:ext>
            </a:extLst>
          </p:cNvPr>
          <p:cNvPicPr>
            <a:picLocks noChangeAspect="1"/>
          </p:cNvPicPr>
          <p:nvPr/>
        </p:nvPicPr>
        <p:blipFill>
          <a:blip r:embed="rId4"/>
          <a:stretch>
            <a:fillRect/>
          </a:stretch>
        </p:blipFill>
        <p:spPr>
          <a:xfrm>
            <a:off x="5381625" y="809897"/>
            <a:ext cx="3181349" cy="5159828"/>
          </a:xfrm>
          <a:prstGeom prst="rect">
            <a:avLst/>
          </a:prstGeom>
        </p:spPr>
      </p:pic>
    </p:spTree>
    <p:extLst>
      <p:ext uri="{BB962C8B-B14F-4D97-AF65-F5344CB8AC3E}">
        <p14:creationId xmlns:p14="http://schemas.microsoft.com/office/powerpoint/2010/main" val="105250914"/>
      </p:ext>
    </p:extLst>
  </p:cSld>
  <p:clrMapOvr>
    <a:masterClrMapping/>
  </p:clrMapOvr>
  <p:transition spd="slow"/>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txBox="1">
            <a:spLocks noGrp="1"/>
          </p:cNvSpPr>
          <p:nvPr>
            <p:ph type="title"/>
          </p:nvPr>
        </p:nvSpPr>
        <p:spPr>
          <a:xfrm>
            <a:off x="266700" y="428625"/>
            <a:ext cx="7886700" cy="1566863"/>
          </a:xfrm>
          <a:solidFill>
            <a:srgbClr val="470A68"/>
          </a:solidFill>
        </p:spPr>
        <p:txBody>
          <a:bodyPr/>
          <a:lstStyle/>
          <a:p>
            <a:r>
              <a:rPr lang="en-US" altLang="en-US" sz="3500" b="1" i="1" dirty="0">
                <a:solidFill>
                  <a:srgbClr val="FFFFFF"/>
                </a:solidFill>
                <a:latin typeface="Adobe Devanagari" panose="02040503050201020203" pitchFamily="18" charset="0"/>
              </a:rPr>
              <a:t>Dean Updates, continued</a:t>
            </a:r>
            <a:endParaRPr altLang="en-US" i="1" dirty="0">
              <a:solidFill>
                <a:srgbClr val="00B0F0"/>
              </a:solidFill>
              <a:latin typeface="Adobe Devanagari" panose="02040503050201020203" pitchFamily="18" charset="0"/>
            </a:endParaRPr>
          </a:p>
        </p:txBody>
      </p:sp>
      <p:sp>
        <p:nvSpPr>
          <p:cNvPr id="4099" name="Content Placeholder 2"/>
          <p:cNvSpPr txBox="1">
            <a:spLocks noChangeArrowheads="1"/>
          </p:cNvSpPr>
          <p:nvPr/>
        </p:nvSpPr>
        <p:spPr bwMode="auto">
          <a:xfrm>
            <a:off x="266700" y="2136775"/>
            <a:ext cx="4705350" cy="463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28600" indent="-228600">
              <a:lnSpc>
                <a:spcPct val="90000"/>
              </a:lnSpc>
              <a:spcBef>
                <a:spcPts val="1000"/>
              </a:spcBef>
              <a:buSzPct val="100000"/>
              <a:buFont typeface="Arial" panose="020B0604020202020204" pitchFamily="34" charset="0"/>
              <a:buChar char="•"/>
              <a:defRPr sz="2800">
                <a:solidFill>
                  <a:srgbClr val="000000"/>
                </a:solidFill>
                <a:latin typeface="Calibri" panose="020F0502020204030204" pitchFamily="34" charset="0"/>
                <a:ea typeface="MS PGothic" panose="020B0600070205080204" pitchFamily="34" charset="-128"/>
              </a:defRPr>
            </a:lvl1pPr>
            <a:lvl2pPr marL="742950" indent="-285750">
              <a:lnSpc>
                <a:spcPct val="90000"/>
              </a:lnSpc>
              <a:spcBef>
                <a:spcPts val="500"/>
              </a:spcBef>
              <a:buSzPct val="100000"/>
              <a:buFont typeface="Arial" panose="020B0604020202020204" pitchFamily="34" charset="0"/>
              <a:buChar char="•"/>
              <a:defRPr sz="2400">
                <a:solidFill>
                  <a:srgbClr val="000000"/>
                </a:solidFill>
                <a:latin typeface="Calibri" panose="020F0502020204030204" pitchFamily="34" charset="0"/>
                <a:ea typeface="MS PGothic" panose="020B0600070205080204" pitchFamily="34" charset="-128"/>
              </a:defRPr>
            </a:lvl2pPr>
            <a:lvl3pPr marL="1143000" indent="-228600">
              <a:lnSpc>
                <a:spcPct val="90000"/>
              </a:lnSpc>
              <a:spcBef>
                <a:spcPts val="500"/>
              </a:spcBef>
              <a:buSzPct val="100000"/>
              <a:buFont typeface="Arial" panose="020B0604020202020204" pitchFamily="34" charset="0"/>
              <a:buChar char="•"/>
              <a:defRPr sz="2000">
                <a:solidFill>
                  <a:srgbClr val="000000"/>
                </a:solidFill>
                <a:latin typeface="Calibri" panose="020F0502020204030204" pitchFamily="34" charset="0"/>
                <a:ea typeface="MS PGothic" panose="020B0600070205080204" pitchFamily="34" charset="-128"/>
              </a:defRPr>
            </a:lvl3pPr>
            <a:lvl4pPr marL="1600200" indent="-228600">
              <a:lnSpc>
                <a:spcPct val="90000"/>
              </a:lnSpc>
              <a:spcBef>
                <a:spcPts val="500"/>
              </a:spcBef>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4pPr>
            <a:lvl5pPr marL="2057400" indent="-228600">
              <a:lnSpc>
                <a:spcPct val="90000"/>
              </a:lnSpc>
              <a:spcBef>
                <a:spcPts val="500"/>
              </a:spcBef>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5pPr>
            <a:lvl6pPr marL="25146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6pPr>
            <a:lvl7pPr marL="29718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7pPr>
            <a:lvl8pPr marL="34290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8pPr>
            <a:lvl9pPr marL="38862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9pPr>
          </a:lstStyle>
          <a:p>
            <a:pPr eaLnBrk="1" hangingPunct="1">
              <a:lnSpc>
                <a:spcPct val="80000"/>
              </a:lnSpc>
              <a:spcBef>
                <a:spcPct val="0"/>
              </a:spcBef>
              <a:buSzTx/>
              <a:buNone/>
            </a:pPr>
            <a:r>
              <a:rPr lang="en-US" altLang="en-US" sz="2400" b="1" dirty="0">
                <a:solidFill>
                  <a:schemeClr val="tx1"/>
                </a:solidFill>
                <a:latin typeface="Century Gothic" panose="020B0502020202020204" pitchFamily="34" charset="0"/>
              </a:rPr>
              <a:t>ENROLLMENT UPDATE:</a:t>
            </a:r>
          </a:p>
          <a:p>
            <a:pPr eaLnBrk="1" hangingPunct="1">
              <a:lnSpc>
                <a:spcPct val="80000"/>
              </a:lnSpc>
              <a:spcBef>
                <a:spcPct val="0"/>
              </a:spcBef>
              <a:buSzTx/>
              <a:buNone/>
            </a:pPr>
            <a:endParaRPr lang="en-US" altLang="en-US" sz="2000" b="1" dirty="0">
              <a:solidFill>
                <a:srgbClr val="00B0F0"/>
              </a:solidFill>
              <a:latin typeface="Century Gothic" panose="020B0502020202020204" pitchFamily="34" charset="0"/>
            </a:endParaRPr>
          </a:p>
          <a:p>
            <a:pPr eaLnBrk="1" hangingPunct="1">
              <a:lnSpc>
                <a:spcPct val="80000"/>
              </a:lnSpc>
              <a:spcBef>
                <a:spcPct val="0"/>
              </a:spcBef>
              <a:buSzTx/>
              <a:buNone/>
            </a:pPr>
            <a:r>
              <a:rPr lang="en-US" altLang="en-US" sz="2000" b="1" dirty="0">
                <a:solidFill>
                  <a:srgbClr val="00B0F0"/>
                </a:solidFill>
                <a:latin typeface="Century Gothic" panose="020B0502020202020204" pitchFamily="34" charset="0"/>
              </a:rPr>
              <a:t>Third straight term of year-on-year growth for SOBT – the ONLY school at FSW that has accomplished three straight terms of growth (and during a global pandemic, no less!)</a:t>
            </a:r>
          </a:p>
          <a:p>
            <a:pPr eaLnBrk="1" hangingPunct="1">
              <a:lnSpc>
                <a:spcPct val="80000"/>
              </a:lnSpc>
              <a:spcBef>
                <a:spcPct val="0"/>
              </a:spcBef>
              <a:buSzTx/>
              <a:buNone/>
            </a:pPr>
            <a:endParaRPr lang="en-US" altLang="en-US" sz="2000" b="1" dirty="0">
              <a:solidFill>
                <a:schemeClr val="tx1"/>
              </a:solidFill>
              <a:latin typeface="Century Gothic" panose="020B0502020202020204" pitchFamily="34" charset="0"/>
            </a:endParaRPr>
          </a:p>
          <a:p>
            <a:pPr eaLnBrk="1" hangingPunct="1">
              <a:lnSpc>
                <a:spcPct val="80000"/>
              </a:lnSpc>
              <a:spcBef>
                <a:spcPct val="0"/>
              </a:spcBef>
              <a:buSzTx/>
              <a:buNone/>
            </a:pPr>
            <a:r>
              <a:rPr lang="en-US" altLang="en-US" sz="2400" b="1" dirty="0">
                <a:solidFill>
                  <a:srgbClr val="7030A0"/>
                </a:solidFill>
                <a:latin typeface="Century Gothic" panose="020B0502020202020204" pitchFamily="34" charset="0"/>
              </a:rPr>
              <a:t>BAS IST proposal still in process – should hear something this month</a:t>
            </a:r>
          </a:p>
          <a:p>
            <a:pPr eaLnBrk="1" hangingPunct="1">
              <a:lnSpc>
                <a:spcPct val="80000"/>
              </a:lnSpc>
              <a:spcBef>
                <a:spcPct val="0"/>
              </a:spcBef>
              <a:buSzTx/>
              <a:buNone/>
            </a:pPr>
            <a:endParaRPr lang="en-US" altLang="en-US" sz="2400" b="1" dirty="0">
              <a:solidFill>
                <a:srgbClr val="7030A0"/>
              </a:solidFill>
              <a:latin typeface="Century Gothic" panose="020B0502020202020204" pitchFamily="34" charset="0"/>
            </a:endParaRPr>
          </a:p>
          <a:p>
            <a:pPr eaLnBrk="1" hangingPunct="1">
              <a:lnSpc>
                <a:spcPct val="80000"/>
              </a:lnSpc>
              <a:spcBef>
                <a:spcPct val="0"/>
              </a:spcBef>
              <a:buSzTx/>
              <a:buNone/>
            </a:pPr>
            <a:r>
              <a:rPr lang="en-US" altLang="en-US" sz="2400" b="1" dirty="0">
                <a:solidFill>
                  <a:srgbClr val="00B0F0"/>
                </a:solidFill>
                <a:latin typeface="Century Gothic" panose="020B0502020202020204" pitchFamily="34" charset="0"/>
              </a:rPr>
              <a:t>All SACS Change reports were completed in December</a:t>
            </a:r>
          </a:p>
          <a:p>
            <a:pPr eaLnBrk="1" hangingPunct="1">
              <a:lnSpc>
                <a:spcPct val="80000"/>
              </a:lnSpc>
              <a:spcBef>
                <a:spcPct val="0"/>
              </a:spcBef>
              <a:buSzTx/>
              <a:buNone/>
            </a:pPr>
            <a:endParaRPr lang="en-US" altLang="en-US" sz="2000" b="1" dirty="0">
              <a:solidFill>
                <a:schemeClr val="tx1"/>
              </a:solidFill>
              <a:latin typeface="Century Gothic" panose="020B0502020202020204" pitchFamily="34" charset="0"/>
            </a:endParaRPr>
          </a:p>
          <a:p>
            <a:pPr eaLnBrk="1" hangingPunct="1">
              <a:lnSpc>
                <a:spcPct val="80000"/>
              </a:lnSpc>
              <a:spcBef>
                <a:spcPct val="0"/>
              </a:spcBef>
              <a:buSzTx/>
              <a:buNone/>
            </a:pPr>
            <a:endParaRPr lang="en-US" altLang="en-US" sz="2000" b="1" dirty="0">
              <a:solidFill>
                <a:schemeClr val="tx1"/>
              </a:solidFill>
              <a:latin typeface="Century Gothic" panose="020B0502020202020204" pitchFamily="34" charset="0"/>
            </a:endParaRPr>
          </a:p>
          <a:p>
            <a:pPr eaLnBrk="1" hangingPunct="1">
              <a:lnSpc>
                <a:spcPct val="80000"/>
              </a:lnSpc>
              <a:spcBef>
                <a:spcPct val="0"/>
              </a:spcBef>
              <a:buSzTx/>
              <a:buNone/>
            </a:pPr>
            <a:endParaRPr lang="en-US" altLang="en-US" sz="2000" b="1" dirty="0">
              <a:solidFill>
                <a:schemeClr val="tx1"/>
              </a:solidFill>
              <a:latin typeface="Century Gothic" panose="020B0502020202020204" pitchFamily="34" charset="0"/>
            </a:endParaRPr>
          </a:p>
          <a:p>
            <a:pPr eaLnBrk="1" hangingPunct="1">
              <a:lnSpc>
                <a:spcPct val="80000"/>
              </a:lnSpc>
              <a:spcBef>
                <a:spcPct val="0"/>
              </a:spcBef>
              <a:buSzTx/>
              <a:buFontTx/>
              <a:buNone/>
            </a:pPr>
            <a:endParaRPr lang="en-US" altLang="en-US" b="1" dirty="0">
              <a:solidFill>
                <a:schemeClr val="tx1"/>
              </a:solidFill>
              <a:latin typeface="Century Gothic" panose="020B0502020202020204" pitchFamily="34" charset="0"/>
            </a:endParaRPr>
          </a:p>
        </p:txBody>
      </p:sp>
      <p:sp>
        <p:nvSpPr>
          <p:cNvPr id="4100" name="Rectangle 4"/>
          <p:cNvSpPr>
            <a:spLocks noChangeArrowheads="1"/>
          </p:cNvSpPr>
          <p:nvPr/>
        </p:nvSpPr>
        <p:spPr bwMode="auto">
          <a:xfrm>
            <a:off x="4972050" y="428625"/>
            <a:ext cx="4000500" cy="6029325"/>
          </a:xfrm>
          <a:prstGeom prst="rect">
            <a:avLst/>
          </a:prstGeom>
          <a:solidFill>
            <a:srgbClr val="00BFB3"/>
          </a:solidFill>
          <a:ln w="12701">
            <a:solidFill>
              <a:srgbClr val="32054A"/>
            </a:solidFill>
            <a:miter lim="800000"/>
            <a:headEnd/>
            <a:tailEnd/>
          </a:ln>
        </p:spPr>
        <p:txBody>
          <a:bodyPr anchor="ctr" anchorCtr="1"/>
          <a:lstStyle>
            <a:lvl1pPr>
              <a:lnSpc>
                <a:spcPct val="90000"/>
              </a:lnSpc>
              <a:spcBef>
                <a:spcPts val="1000"/>
              </a:spcBef>
              <a:buSzPct val="100000"/>
              <a:buFont typeface="Arial" panose="020B0604020202020204" pitchFamily="34" charset="0"/>
              <a:buChar char="•"/>
              <a:defRPr sz="2800">
                <a:solidFill>
                  <a:srgbClr val="000000"/>
                </a:solidFill>
                <a:latin typeface="Calibri" panose="020F0502020204030204" pitchFamily="34" charset="0"/>
                <a:ea typeface="MS PGothic" panose="020B0600070205080204" pitchFamily="34" charset="-128"/>
              </a:defRPr>
            </a:lvl1pPr>
            <a:lvl2pPr marL="742950" indent="-285750">
              <a:lnSpc>
                <a:spcPct val="90000"/>
              </a:lnSpc>
              <a:spcBef>
                <a:spcPts val="500"/>
              </a:spcBef>
              <a:buSzPct val="100000"/>
              <a:buFont typeface="Arial" panose="020B0604020202020204" pitchFamily="34" charset="0"/>
              <a:buChar char="•"/>
              <a:defRPr sz="2400">
                <a:solidFill>
                  <a:srgbClr val="000000"/>
                </a:solidFill>
                <a:latin typeface="Calibri" panose="020F0502020204030204" pitchFamily="34" charset="0"/>
                <a:ea typeface="MS PGothic" panose="020B0600070205080204" pitchFamily="34" charset="-128"/>
              </a:defRPr>
            </a:lvl2pPr>
            <a:lvl3pPr marL="1143000" indent="-228600">
              <a:lnSpc>
                <a:spcPct val="90000"/>
              </a:lnSpc>
              <a:spcBef>
                <a:spcPts val="500"/>
              </a:spcBef>
              <a:buSzPct val="100000"/>
              <a:buFont typeface="Arial" panose="020B0604020202020204" pitchFamily="34" charset="0"/>
              <a:buChar char="•"/>
              <a:defRPr sz="2000">
                <a:solidFill>
                  <a:srgbClr val="000000"/>
                </a:solidFill>
                <a:latin typeface="Calibri" panose="020F0502020204030204" pitchFamily="34" charset="0"/>
                <a:ea typeface="MS PGothic" panose="020B0600070205080204" pitchFamily="34" charset="-128"/>
              </a:defRPr>
            </a:lvl3pPr>
            <a:lvl4pPr marL="1600200" indent="-228600">
              <a:lnSpc>
                <a:spcPct val="90000"/>
              </a:lnSpc>
              <a:spcBef>
                <a:spcPts val="500"/>
              </a:spcBef>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4pPr>
            <a:lvl5pPr marL="2057400" indent="-228600">
              <a:lnSpc>
                <a:spcPct val="90000"/>
              </a:lnSpc>
              <a:spcBef>
                <a:spcPts val="500"/>
              </a:spcBef>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5pPr>
            <a:lvl6pPr marL="25146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6pPr>
            <a:lvl7pPr marL="29718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7pPr>
            <a:lvl8pPr marL="34290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8pPr>
            <a:lvl9pPr marL="38862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9pPr>
          </a:lstStyle>
          <a:p>
            <a:pPr algn="ctr" eaLnBrk="1" hangingPunct="1">
              <a:lnSpc>
                <a:spcPct val="100000"/>
              </a:lnSpc>
              <a:spcBef>
                <a:spcPct val="0"/>
              </a:spcBef>
              <a:buSzTx/>
              <a:buFontTx/>
              <a:buNone/>
            </a:pPr>
            <a:r>
              <a:rPr lang="en-US" altLang="en-US" sz="1800" dirty="0">
                <a:solidFill>
                  <a:srgbClr val="FFFFFF"/>
                </a:solidFill>
              </a:rPr>
              <a:t>Picture Here</a:t>
            </a: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43076" y="809897"/>
            <a:ext cx="3219899" cy="5159829"/>
          </a:xfrm>
          <a:prstGeom prst="rect">
            <a:avLst/>
          </a:prstGeom>
        </p:spPr>
      </p:pic>
      <p:pic>
        <p:nvPicPr>
          <p:cNvPr id="6" name="Picture 5">
            <a:extLst>
              <a:ext uri="{FF2B5EF4-FFF2-40B4-BE49-F238E27FC236}">
                <a16:creationId xmlns:a16="http://schemas.microsoft.com/office/drawing/2014/main" id="{B319132C-0372-4737-8359-BA96C3896D7C}"/>
              </a:ext>
            </a:extLst>
          </p:cNvPr>
          <p:cNvPicPr>
            <a:picLocks noChangeAspect="1"/>
          </p:cNvPicPr>
          <p:nvPr/>
        </p:nvPicPr>
        <p:blipFill>
          <a:blip r:embed="rId4"/>
          <a:stretch>
            <a:fillRect/>
          </a:stretch>
        </p:blipFill>
        <p:spPr>
          <a:xfrm>
            <a:off x="5381625" y="809897"/>
            <a:ext cx="3181349" cy="5159828"/>
          </a:xfrm>
          <a:prstGeom prst="rect">
            <a:avLst/>
          </a:prstGeom>
        </p:spPr>
      </p:pic>
    </p:spTree>
    <p:extLst>
      <p:ext uri="{BB962C8B-B14F-4D97-AF65-F5344CB8AC3E}">
        <p14:creationId xmlns:p14="http://schemas.microsoft.com/office/powerpoint/2010/main" val="875630367"/>
      </p:ext>
    </p:extLst>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txBox="1">
            <a:spLocks noGrp="1"/>
          </p:cNvSpPr>
          <p:nvPr>
            <p:ph type="title"/>
          </p:nvPr>
        </p:nvSpPr>
        <p:spPr>
          <a:xfrm>
            <a:off x="266700" y="428625"/>
            <a:ext cx="7886700" cy="1566863"/>
          </a:xfrm>
          <a:solidFill>
            <a:srgbClr val="470A68"/>
          </a:solidFill>
        </p:spPr>
        <p:txBody>
          <a:bodyPr/>
          <a:lstStyle/>
          <a:p>
            <a:r>
              <a:rPr lang="en-US" altLang="en-US" sz="3500" b="1" i="1" dirty="0">
                <a:solidFill>
                  <a:srgbClr val="FFFFFF"/>
                </a:solidFill>
                <a:latin typeface="Adobe Devanagari" panose="02040503050201020203" pitchFamily="18" charset="0"/>
              </a:rPr>
              <a:t>Dean Updates, continued</a:t>
            </a:r>
            <a:endParaRPr altLang="en-US" i="1" dirty="0">
              <a:solidFill>
                <a:srgbClr val="00B0F0"/>
              </a:solidFill>
              <a:latin typeface="Adobe Devanagari" panose="02040503050201020203" pitchFamily="18" charset="0"/>
            </a:endParaRPr>
          </a:p>
        </p:txBody>
      </p:sp>
      <p:sp>
        <p:nvSpPr>
          <p:cNvPr id="4099" name="Content Placeholder 2"/>
          <p:cNvSpPr txBox="1">
            <a:spLocks noChangeArrowheads="1"/>
          </p:cNvSpPr>
          <p:nvPr/>
        </p:nvSpPr>
        <p:spPr bwMode="auto">
          <a:xfrm>
            <a:off x="266700" y="2136775"/>
            <a:ext cx="4705350" cy="463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28600" indent="-228600">
              <a:lnSpc>
                <a:spcPct val="90000"/>
              </a:lnSpc>
              <a:spcBef>
                <a:spcPts val="1000"/>
              </a:spcBef>
              <a:buSzPct val="100000"/>
              <a:buFont typeface="Arial" panose="020B0604020202020204" pitchFamily="34" charset="0"/>
              <a:buChar char="•"/>
              <a:defRPr sz="2800">
                <a:solidFill>
                  <a:srgbClr val="000000"/>
                </a:solidFill>
                <a:latin typeface="Calibri" panose="020F0502020204030204" pitchFamily="34" charset="0"/>
                <a:ea typeface="MS PGothic" panose="020B0600070205080204" pitchFamily="34" charset="-128"/>
              </a:defRPr>
            </a:lvl1pPr>
            <a:lvl2pPr marL="742950" indent="-285750">
              <a:lnSpc>
                <a:spcPct val="90000"/>
              </a:lnSpc>
              <a:spcBef>
                <a:spcPts val="500"/>
              </a:spcBef>
              <a:buSzPct val="100000"/>
              <a:buFont typeface="Arial" panose="020B0604020202020204" pitchFamily="34" charset="0"/>
              <a:buChar char="•"/>
              <a:defRPr sz="2400">
                <a:solidFill>
                  <a:srgbClr val="000000"/>
                </a:solidFill>
                <a:latin typeface="Calibri" panose="020F0502020204030204" pitchFamily="34" charset="0"/>
                <a:ea typeface="MS PGothic" panose="020B0600070205080204" pitchFamily="34" charset="-128"/>
              </a:defRPr>
            </a:lvl2pPr>
            <a:lvl3pPr marL="1143000" indent="-228600">
              <a:lnSpc>
                <a:spcPct val="90000"/>
              </a:lnSpc>
              <a:spcBef>
                <a:spcPts val="500"/>
              </a:spcBef>
              <a:buSzPct val="100000"/>
              <a:buFont typeface="Arial" panose="020B0604020202020204" pitchFamily="34" charset="0"/>
              <a:buChar char="•"/>
              <a:defRPr sz="2000">
                <a:solidFill>
                  <a:srgbClr val="000000"/>
                </a:solidFill>
                <a:latin typeface="Calibri" panose="020F0502020204030204" pitchFamily="34" charset="0"/>
                <a:ea typeface="MS PGothic" panose="020B0600070205080204" pitchFamily="34" charset="-128"/>
              </a:defRPr>
            </a:lvl3pPr>
            <a:lvl4pPr marL="1600200" indent="-228600">
              <a:lnSpc>
                <a:spcPct val="90000"/>
              </a:lnSpc>
              <a:spcBef>
                <a:spcPts val="500"/>
              </a:spcBef>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4pPr>
            <a:lvl5pPr marL="2057400" indent="-228600">
              <a:lnSpc>
                <a:spcPct val="90000"/>
              </a:lnSpc>
              <a:spcBef>
                <a:spcPts val="500"/>
              </a:spcBef>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5pPr>
            <a:lvl6pPr marL="25146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6pPr>
            <a:lvl7pPr marL="29718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7pPr>
            <a:lvl8pPr marL="34290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8pPr>
            <a:lvl9pPr marL="38862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9pPr>
          </a:lstStyle>
          <a:p>
            <a:pPr eaLnBrk="1" hangingPunct="1">
              <a:lnSpc>
                <a:spcPct val="80000"/>
              </a:lnSpc>
              <a:spcBef>
                <a:spcPct val="0"/>
              </a:spcBef>
              <a:buSzTx/>
              <a:buNone/>
            </a:pPr>
            <a:r>
              <a:rPr lang="en-US" altLang="en-US" sz="2400" b="1" dirty="0">
                <a:solidFill>
                  <a:schemeClr val="tx1"/>
                </a:solidFill>
                <a:latin typeface="Century Gothic" panose="020B0502020202020204" pitchFamily="34" charset="0"/>
              </a:rPr>
              <a:t>GRANT UPDATE:</a:t>
            </a:r>
          </a:p>
          <a:p>
            <a:pPr eaLnBrk="1" hangingPunct="1">
              <a:lnSpc>
                <a:spcPct val="80000"/>
              </a:lnSpc>
              <a:spcBef>
                <a:spcPct val="0"/>
              </a:spcBef>
              <a:buSzTx/>
              <a:buNone/>
            </a:pPr>
            <a:endParaRPr lang="en-US" altLang="en-US" sz="2000" b="1" dirty="0">
              <a:solidFill>
                <a:srgbClr val="00B0F0"/>
              </a:solidFill>
              <a:latin typeface="Century Gothic" panose="020B0502020202020204" pitchFamily="34" charset="0"/>
            </a:endParaRPr>
          </a:p>
          <a:p>
            <a:pPr eaLnBrk="1" hangingPunct="1">
              <a:lnSpc>
                <a:spcPct val="80000"/>
              </a:lnSpc>
              <a:spcBef>
                <a:spcPct val="0"/>
              </a:spcBef>
              <a:buSzTx/>
              <a:buNone/>
            </a:pPr>
            <a:endParaRPr lang="en-US" altLang="en-US" sz="2000" b="1" dirty="0">
              <a:solidFill>
                <a:schemeClr val="tx1"/>
              </a:solidFill>
              <a:latin typeface="Century Gothic" panose="020B0502020202020204" pitchFamily="34" charset="0"/>
            </a:endParaRPr>
          </a:p>
          <a:p>
            <a:pPr eaLnBrk="1" hangingPunct="1">
              <a:lnSpc>
                <a:spcPct val="80000"/>
              </a:lnSpc>
              <a:spcBef>
                <a:spcPct val="0"/>
              </a:spcBef>
              <a:buSzTx/>
              <a:buNone/>
            </a:pPr>
            <a:r>
              <a:rPr lang="en-US" altLang="en-US" sz="2000" b="1" dirty="0">
                <a:solidFill>
                  <a:schemeClr val="tx1"/>
                </a:solidFill>
                <a:latin typeface="Century Gothic" panose="020B0502020202020204" pitchFamily="34" charset="0"/>
              </a:rPr>
              <a:t>Schulze Grant – last spring, summer, and fall:</a:t>
            </a:r>
          </a:p>
          <a:p>
            <a:pPr eaLnBrk="1" hangingPunct="1">
              <a:lnSpc>
                <a:spcPct val="80000"/>
              </a:lnSpc>
              <a:spcBef>
                <a:spcPct val="0"/>
              </a:spcBef>
              <a:buSzTx/>
              <a:buNone/>
            </a:pPr>
            <a:endParaRPr lang="en-US" altLang="en-US" sz="2000" b="1" dirty="0">
              <a:solidFill>
                <a:schemeClr val="tx1"/>
              </a:solidFill>
              <a:latin typeface="Century Gothic" panose="020B0502020202020204" pitchFamily="34" charset="0"/>
            </a:endParaRPr>
          </a:p>
          <a:p>
            <a:pPr eaLnBrk="1" hangingPunct="1">
              <a:lnSpc>
                <a:spcPct val="80000"/>
              </a:lnSpc>
              <a:spcBef>
                <a:spcPct val="0"/>
              </a:spcBef>
              <a:buSzTx/>
              <a:buNone/>
            </a:pPr>
            <a:r>
              <a:rPr lang="en-US" altLang="en-US" sz="2000" b="1" dirty="0">
                <a:solidFill>
                  <a:schemeClr val="tx1"/>
                </a:solidFill>
                <a:latin typeface="Century Gothic" panose="020B0502020202020204" pitchFamily="34" charset="0"/>
              </a:rPr>
              <a:t>Spent $83,014   (originally allocated $50,000 of the $100,000 not being spent on Career Services position), but the other two workforce schools didn’t spend theirs, so we had more to use!</a:t>
            </a:r>
          </a:p>
          <a:p>
            <a:pPr eaLnBrk="1" hangingPunct="1">
              <a:lnSpc>
                <a:spcPct val="80000"/>
              </a:lnSpc>
              <a:spcBef>
                <a:spcPct val="0"/>
              </a:spcBef>
              <a:buSzTx/>
              <a:buNone/>
            </a:pPr>
            <a:endParaRPr lang="en-US" altLang="en-US" sz="2000" b="1" dirty="0">
              <a:solidFill>
                <a:schemeClr val="tx1"/>
              </a:solidFill>
              <a:latin typeface="Century Gothic" panose="020B0502020202020204" pitchFamily="34" charset="0"/>
            </a:endParaRPr>
          </a:p>
          <a:p>
            <a:pPr eaLnBrk="1" hangingPunct="1">
              <a:lnSpc>
                <a:spcPct val="80000"/>
              </a:lnSpc>
              <a:spcBef>
                <a:spcPct val="0"/>
              </a:spcBef>
              <a:buSzTx/>
              <a:buNone/>
            </a:pPr>
            <a:r>
              <a:rPr lang="en-US" altLang="en-US" sz="2000" b="1" dirty="0">
                <a:solidFill>
                  <a:schemeClr val="tx1"/>
                </a:solidFill>
                <a:latin typeface="Century Gothic" panose="020B0502020202020204" pitchFamily="34" charset="0"/>
              </a:rPr>
              <a:t>Impact:</a:t>
            </a:r>
          </a:p>
          <a:p>
            <a:pPr eaLnBrk="1" hangingPunct="1">
              <a:lnSpc>
                <a:spcPct val="80000"/>
              </a:lnSpc>
              <a:spcBef>
                <a:spcPct val="0"/>
              </a:spcBef>
              <a:buSzTx/>
              <a:buNone/>
            </a:pPr>
            <a:endParaRPr lang="en-US" altLang="en-US" sz="2000" b="1" dirty="0">
              <a:solidFill>
                <a:schemeClr val="tx1"/>
              </a:solidFill>
              <a:latin typeface="Century Gothic" panose="020B0502020202020204" pitchFamily="34" charset="0"/>
            </a:endParaRPr>
          </a:p>
          <a:p>
            <a:pPr eaLnBrk="1" hangingPunct="1">
              <a:lnSpc>
                <a:spcPct val="80000"/>
              </a:lnSpc>
              <a:spcBef>
                <a:spcPct val="0"/>
              </a:spcBef>
              <a:buSzTx/>
              <a:buNone/>
            </a:pPr>
            <a:r>
              <a:rPr lang="en-US" altLang="en-US" sz="2000" b="1" dirty="0">
                <a:solidFill>
                  <a:schemeClr val="tx1"/>
                </a:solidFill>
                <a:latin typeface="Century Gothic" panose="020B0502020202020204" pitchFamily="34" charset="0"/>
              </a:rPr>
              <a:t>144 students</a:t>
            </a:r>
          </a:p>
          <a:p>
            <a:pPr eaLnBrk="1" hangingPunct="1">
              <a:lnSpc>
                <a:spcPct val="80000"/>
              </a:lnSpc>
              <a:spcBef>
                <a:spcPct val="0"/>
              </a:spcBef>
              <a:buSzTx/>
              <a:buNone/>
            </a:pPr>
            <a:r>
              <a:rPr lang="en-US" altLang="en-US" sz="2000" b="1" dirty="0">
                <a:solidFill>
                  <a:schemeClr val="tx1"/>
                </a:solidFill>
                <a:latin typeface="Century Gothic" panose="020B0502020202020204" pitchFamily="34" charset="0"/>
              </a:rPr>
              <a:t>162 certificates/licenses</a:t>
            </a:r>
          </a:p>
          <a:p>
            <a:pPr eaLnBrk="1" hangingPunct="1">
              <a:lnSpc>
                <a:spcPct val="80000"/>
              </a:lnSpc>
              <a:spcBef>
                <a:spcPct val="0"/>
              </a:spcBef>
              <a:buSzTx/>
              <a:buNone/>
            </a:pPr>
            <a:endParaRPr lang="en-US" altLang="en-US" sz="2000" b="1" dirty="0">
              <a:solidFill>
                <a:schemeClr val="tx1"/>
              </a:solidFill>
              <a:latin typeface="Century Gothic" panose="020B0502020202020204" pitchFamily="34" charset="0"/>
            </a:endParaRPr>
          </a:p>
          <a:p>
            <a:pPr eaLnBrk="1" hangingPunct="1">
              <a:lnSpc>
                <a:spcPct val="80000"/>
              </a:lnSpc>
              <a:spcBef>
                <a:spcPct val="0"/>
              </a:spcBef>
              <a:buSzTx/>
              <a:buNone/>
            </a:pPr>
            <a:endParaRPr lang="en-US" altLang="en-US" sz="2000" b="1" dirty="0">
              <a:solidFill>
                <a:schemeClr val="tx1"/>
              </a:solidFill>
              <a:latin typeface="Century Gothic" panose="020B0502020202020204" pitchFamily="34" charset="0"/>
            </a:endParaRPr>
          </a:p>
          <a:p>
            <a:pPr eaLnBrk="1" hangingPunct="1">
              <a:lnSpc>
                <a:spcPct val="80000"/>
              </a:lnSpc>
              <a:spcBef>
                <a:spcPct val="0"/>
              </a:spcBef>
              <a:buSzTx/>
              <a:buFontTx/>
              <a:buNone/>
            </a:pPr>
            <a:endParaRPr lang="en-US" altLang="en-US" b="1" dirty="0">
              <a:solidFill>
                <a:schemeClr val="tx1"/>
              </a:solidFill>
              <a:latin typeface="Century Gothic" panose="020B0502020202020204" pitchFamily="34" charset="0"/>
            </a:endParaRPr>
          </a:p>
        </p:txBody>
      </p:sp>
      <p:sp>
        <p:nvSpPr>
          <p:cNvPr id="4100" name="Rectangle 4"/>
          <p:cNvSpPr>
            <a:spLocks noChangeArrowheads="1"/>
          </p:cNvSpPr>
          <p:nvPr/>
        </p:nvSpPr>
        <p:spPr bwMode="auto">
          <a:xfrm>
            <a:off x="4972050" y="428625"/>
            <a:ext cx="4000500" cy="6029325"/>
          </a:xfrm>
          <a:prstGeom prst="rect">
            <a:avLst/>
          </a:prstGeom>
          <a:solidFill>
            <a:srgbClr val="00BFB3"/>
          </a:solidFill>
          <a:ln w="12701">
            <a:solidFill>
              <a:srgbClr val="32054A"/>
            </a:solidFill>
            <a:miter lim="800000"/>
            <a:headEnd/>
            <a:tailEnd/>
          </a:ln>
        </p:spPr>
        <p:txBody>
          <a:bodyPr anchor="ctr" anchorCtr="1"/>
          <a:lstStyle>
            <a:lvl1pPr>
              <a:lnSpc>
                <a:spcPct val="90000"/>
              </a:lnSpc>
              <a:spcBef>
                <a:spcPts val="1000"/>
              </a:spcBef>
              <a:buSzPct val="100000"/>
              <a:buFont typeface="Arial" panose="020B0604020202020204" pitchFamily="34" charset="0"/>
              <a:buChar char="•"/>
              <a:defRPr sz="2800">
                <a:solidFill>
                  <a:srgbClr val="000000"/>
                </a:solidFill>
                <a:latin typeface="Calibri" panose="020F0502020204030204" pitchFamily="34" charset="0"/>
                <a:ea typeface="MS PGothic" panose="020B0600070205080204" pitchFamily="34" charset="-128"/>
              </a:defRPr>
            </a:lvl1pPr>
            <a:lvl2pPr marL="742950" indent="-285750">
              <a:lnSpc>
                <a:spcPct val="90000"/>
              </a:lnSpc>
              <a:spcBef>
                <a:spcPts val="500"/>
              </a:spcBef>
              <a:buSzPct val="100000"/>
              <a:buFont typeface="Arial" panose="020B0604020202020204" pitchFamily="34" charset="0"/>
              <a:buChar char="•"/>
              <a:defRPr sz="2400">
                <a:solidFill>
                  <a:srgbClr val="000000"/>
                </a:solidFill>
                <a:latin typeface="Calibri" panose="020F0502020204030204" pitchFamily="34" charset="0"/>
                <a:ea typeface="MS PGothic" panose="020B0600070205080204" pitchFamily="34" charset="-128"/>
              </a:defRPr>
            </a:lvl2pPr>
            <a:lvl3pPr marL="1143000" indent="-228600">
              <a:lnSpc>
                <a:spcPct val="90000"/>
              </a:lnSpc>
              <a:spcBef>
                <a:spcPts val="500"/>
              </a:spcBef>
              <a:buSzPct val="100000"/>
              <a:buFont typeface="Arial" panose="020B0604020202020204" pitchFamily="34" charset="0"/>
              <a:buChar char="•"/>
              <a:defRPr sz="2000">
                <a:solidFill>
                  <a:srgbClr val="000000"/>
                </a:solidFill>
                <a:latin typeface="Calibri" panose="020F0502020204030204" pitchFamily="34" charset="0"/>
                <a:ea typeface="MS PGothic" panose="020B0600070205080204" pitchFamily="34" charset="-128"/>
              </a:defRPr>
            </a:lvl3pPr>
            <a:lvl4pPr marL="1600200" indent="-228600">
              <a:lnSpc>
                <a:spcPct val="90000"/>
              </a:lnSpc>
              <a:spcBef>
                <a:spcPts val="500"/>
              </a:spcBef>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4pPr>
            <a:lvl5pPr marL="2057400" indent="-228600">
              <a:lnSpc>
                <a:spcPct val="90000"/>
              </a:lnSpc>
              <a:spcBef>
                <a:spcPts val="500"/>
              </a:spcBef>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5pPr>
            <a:lvl6pPr marL="25146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6pPr>
            <a:lvl7pPr marL="29718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7pPr>
            <a:lvl8pPr marL="34290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8pPr>
            <a:lvl9pPr marL="38862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9pPr>
          </a:lstStyle>
          <a:p>
            <a:pPr algn="ctr" eaLnBrk="1" hangingPunct="1">
              <a:lnSpc>
                <a:spcPct val="100000"/>
              </a:lnSpc>
              <a:spcBef>
                <a:spcPct val="0"/>
              </a:spcBef>
              <a:buSzTx/>
              <a:buFontTx/>
              <a:buNone/>
            </a:pPr>
            <a:r>
              <a:rPr lang="en-US" altLang="en-US" sz="1800" dirty="0">
                <a:solidFill>
                  <a:srgbClr val="FFFFFF"/>
                </a:solidFill>
              </a:rPr>
              <a:t>Picture Here</a:t>
            </a: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43076" y="809897"/>
            <a:ext cx="3219899" cy="5159829"/>
          </a:xfrm>
          <a:prstGeom prst="rect">
            <a:avLst/>
          </a:prstGeom>
        </p:spPr>
      </p:pic>
      <p:pic>
        <p:nvPicPr>
          <p:cNvPr id="6" name="Picture 5">
            <a:extLst>
              <a:ext uri="{FF2B5EF4-FFF2-40B4-BE49-F238E27FC236}">
                <a16:creationId xmlns:a16="http://schemas.microsoft.com/office/drawing/2014/main" id="{B319132C-0372-4737-8359-BA96C3896D7C}"/>
              </a:ext>
            </a:extLst>
          </p:cNvPr>
          <p:cNvPicPr>
            <a:picLocks noChangeAspect="1"/>
          </p:cNvPicPr>
          <p:nvPr/>
        </p:nvPicPr>
        <p:blipFill>
          <a:blip r:embed="rId4"/>
          <a:stretch>
            <a:fillRect/>
          </a:stretch>
        </p:blipFill>
        <p:spPr>
          <a:xfrm>
            <a:off x="5381625" y="809897"/>
            <a:ext cx="3181349" cy="5159828"/>
          </a:xfrm>
          <a:prstGeom prst="rect">
            <a:avLst/>
          </a:prstGeom>
        </p:spPr>
      </p:pic>
    </p:spTree>
    <p:extLst>
      <p:ext uri="{BB962C8B-B14F-4D97-AF65-F5344CB8AC3E}">
        <p14:creationId xmlns:p14="http://schemas.microsoft.com/office/powerpoint/2010/main" val="1788481973"/>
      </p:ext>
    </p:extLst>
  </p:cSld>
  <p:clrMapOvr>
    <a:masterClrMapping/>
  </p:clrMapOvr>
  <p:transition spd="slow"/>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txBox="1">
            <a:spLocks noGrp="1"/>
          </p:cNvSpPr>
          <p:nvPr>
            <p:ph type="title"/>
          </p:nvPr>
        </p:nvSpPr>
        <p:spPr>
          <a:xfrm>
            <a:off x="266700" y="428625"/>
            <a:ext cx="7886700" cy="1566863"/>
          </a:xfrm>
          <a:solidFill>
            <a:srgbClr val="470A68"/>
          </a:solidFill>
        </p:spPr>
        <p:txBody>
          <a:bodyPr/>
          <a:lstStyle/>
          <a:p>
            <a:r>
              <a:rPr lang="en-US" altLang="en-US" sz="3500" b="1" i="1" dirty="0">
                <a:solidFill>
                  <a:srgbClr val="FFFFFF"/>
                </a:solidFill>
                <a:latin typeface="Adobe Devanagari" panose="02040503050201020203" pitchFamily="18" charset="0"/>
              </a:rPr>
              <a:t>Dean Updates, continued</a:t>
            </a:r>
            <a:endParaRPr altLang="en-US" i="1" dirty="0">
              <a:solidFill>
                <a:srgbClr val="00B0F0"/>
              </a:solidFill>
              <a:latin typeface="Adobe Devanagari" panose="02040503050201020203" pitchFamily="18" charset="0"/>
            </a:endParaRPr>
          </a:p>
        </p:txBody>
      </p:sp>
      <p:sp>
        <p:nvSpPr>
          <p:cNvPr id="4099" name="Content Placeholder 2"/>
          <p:cNvSpPr txBox="1">
            <a:spLocks noChangeArrowheads="1"/>
          </p:cNvSpPr>
          <p:nvPr/>
        </p:nvSpPr>
        <p:spPr bwMode="auto">
          <a:xfrm>
            <a:off x="266700" y="2136775"/>
            <a:ext cx="4705350" cy="463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28600" indent="-228600">
              <a:lnSpc>
                <a:spcPct val="90000"/>
              </a:lnSpc>
              <a:spcBef>
                <a:spcPts val="1000"/>
              </a:spcBef>
              <a:buSzPct val="100000"/>
              <a:buFont typeface="Arial" panose="020B0604020202020204" pitchFamily="34" charset="0"/>
              <a:buChar char="•"/>
              <a:defRPr sz="2800">
                <a:solidFill>
                  <a:srgbClr val="000000"/>
                </a:solidFill>
                <a:latin typeface="Calibri" panose="020F0502020204030204" pitchFamily="34" charset="0"/>
                <a:ea typeface="MS PGothic" panose="020B0600070205080204" pitchFamily="34" charset="-128"/>
              </a:defRPr>
            </a:lvl1pPr>
            <a:lvl2pPr marL="742950" indent="-285750">
              <a:lnSpc>
                <a:spcPct val="90000"/>
              </a:lnSpc>
              <a:spcBef>
                <a:spcPts val="500"/>
              </a:spcBef>
              <a:buSzPct val="100000"/>
              <a:buFont typeface="Arial" panose="020B0604020202020204" pitchFamily="34" charset="0"/>
              <a:buChar char="•"/>
              <a:defRPr sz="2400">
                <a:solidFill>
                  <a:srgbClr val="000000"/>
                </a:solidFill>
                <a:latin typeface="Calibri" panose="020F0502020204030204" pitchFamily="34" charset="0"/>
                <a:ea typeface="MS PGothic" panose="020B0600070205080204" pitchFamily="34" charset="-128"/>
              </a:defRPr>
            </a:lvl2pPr>
            <a:lvl3pPr marL="1143000" indent="-228600">
              <a:lnSpc>
                <a:spcPct val="90000"/>
              </a:lnSpc>
              <a:spcBef>
                <a:spcPts val="500"/>
              </a:spcBef>
              <a:buSzPct val="100000"/>
              <a:buFont typeface="Arial" panose="020B0604020202020204" pitchFamily="34" charset="0"/>
              <a:buChar char="•"/>
              <a:defRPr sz="2000">
                <a:solidFill>
                  <a:srgbClr val="000000"/>
                </a:solidFill>
                <a:latin typeface="Calibri" panose="020F0502020204030204" pitchFamily="34" charset="0"/>
                <a:ea typeface="MS PGothic" panose="020B0600070205080204" pitchFamily="34" charset="-128"/>
              </a:defRPr>
            </a:lvl3pPr>
            <a:lvl4pPr marL="1600200" indent="-228600">
              <a:lnSpc>
                <a:spcPct val="90000"/>
              </a:lnSpc>
              <a:spcBef>
                <a:spcPts val="500"/>
              </a:spcBef>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4pPr>
            <a:lvl5pPr marL="2057400" indent="-228600">
              <a:lnSpc>
                <a:spcPct val="90000"/>
              </a:lnSpc>
              <a:spcBef>
                <a:spcPts val="500"/>
              </a:spcBef>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5pPr>
            <a:lvl6pPr marL="25146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6pPr>
            <a:lvl7pPr marL="29718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7pPr>
            <a:lvl8pPr marL="34290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8pPr>
            <a:lvl9pPr marL="38862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9pPr>
          </a:lstStyle>
          <a:p>
            <a:pPr eaLnBrk="1" hangingPunct="1">
              <a:lnSpc>
                <a:spcPct val="80000"/>
              </a:lnSpc>
              <a:spcBef>
                <a:spcPct val="0"/>
              </a:spcBef>
              <a:buSzTx/>
              <a:buNone/>
            </a:pPr>
            <a:r>
              <a:rPr lang="en-US" altLang="en-US" sz="2400" b="1" dirty="0">
                <a:solidFill>
                  <a:schemeClr val="tx1"/>
                </a:solidFill>
                <a:latin typeface="Century Gothic" panose="020B0502020202020204" pitchFamily="34" charset="0"/>
              </a:rPr>
              <a:t>GRANT UPDATE, continued:</a:t>
            </a:r>
          </a:p>
          <a:p>
            <a:pPr eaLnBrk="1" hangingPunct="1">
              <a:lnSpc>
                <a:spcPct val="80000"/>
              </a:lnSpc>
              <a:spcBef>
                <a:spcPct val="0"/>
              </a:spcBef>
              <a:buSzTx/>
              <a:buNone/>
            </a:pPr>
            <a:endParaRPr lang="en-US" altLang="en-US" sz="2000" b="1" dirty="0">
              <a:solidFill>
                <a:srgbClr val="00B0F0"/>
              </a:solidFill>
              <a:latin typeface="Century Gothic" panose="020B0502020202020204" pitchFamily="34" charset="0"/>
            </a:endParaRPr>
          </a:p>
          <a:p>
            <a:pPr eaLnBrk="1" hangingPunct="1">
              <a:lnSpc>
                <a:spcPct val="80000"/>
              </a:lnSpc>
              <a:spcBef>
                <a:spcPct val="0"/>
              </a:spcBef>
              <a:buSzTx/>
              <a:buNone/>
            </a:pPr>
            <a:endParaRPr lang="en-US" altLang="en-US" sz="2000" b="1" dirty="0">
              <a:solidFill>
                <a:srgbClr val="FF0000"/>
              </a:solidFill>
              <a:latin typeface="Century Gothic" panose="020B0502020202020204" pitchFamily="34" charset="0"/>
            </a:endParaRPr>
          </a:p>
          <a:p>
            <a:pPr eaLnBrk="1" hangingPunct="1">
              <a:lnSpc>
                <a:spcPct val="80000"/>
              </a:lnSpc>
              <a:spcBef>
                <a:spcPct val="0"/>
              </a:spcBef>
              <a:buSzTx/>
              <a:buNone/>
            </a:pPr>
            <a:r>
              <a:rPr lang="en-US" altLang="en-US" sz="2000" b="1" dirty="0">
                <a:solidFill>
                  <a:srgbClr val="FF0000"/>
                </a:solidFill>
                <a:latin typeface="Century Gothic" panose="020B0502020202020204" pitchFamily="34" charset="0"/>
              </a:rPr>
              <a:t>CARES Grant </a:t>
            </a:r>
            <a:r>
              <a:rPr lang="en-US" altLang="en-US" sz="2000" b="1" dirty="0">
                <a:solidFill>
                  <a:schemeClr val="tx1"/>
                </a:solidFill>
                <a:latin typeface="Century Gothic" panose="020B0502020202020204" pitchFamily="34" charset="0"/>
              </a:rPr>
              <a:t>– last fall and this spring</a:t>
            </a:r>
          </a:p>
          <a:p>
            <a:pPr eaLnBrk="1" hangingPunct="1">
              <a:lnSpc>
                <a:spcPct val="80000"/>
              </a:lnSpc>
              <a:spcBef>
                <a:spcPct val="0"/>
              </a:spcBef>
              <a:buSzTx/>
              <a:buNone/>
            </a:pPr>
            <a:endParaRPr lang="en-US" altLang="en-US" sz="2000" b="1" dirty="0">
              <a:solidFill>
                <a:schemeClr val="tx1"/>
              </a:solidFill>
              <a:latin typeface="Century Gothic" panose="020B0502020202020204" pitchFamily="34" charset="0"/>
            </a:endParaRPr>
          </a:p>
          <a:p>
            <a:pPr eaLnBrk="1" hangingPunct="1">
              <a:lnSpc>
                <a:spcPct val="80000"/>
              </a:lnSpc>
              <a:spcBef>
                <a:spcPct val="0"/>
              </a:spcBef>
              <a:buSzTx/>
              <a:buNone/>
            </a:pPr>
            <a:r>
              <a:rPr lang="en-US" altLang="en-US" sz="2000" b="1" dirty="0">
                <a:solidFill>
                  <a:schemeClr val="tx1"/>
                </a:solidFill>
                <a:latin typeface="Century Gothic" panose="020B0502020202020204" pitchFamily="34" charset="0"/>
              </a:rPr>
              <a:t>Allocated:  $78,135 in tuition benefits</a:t>
            </a:r>
          </a:p>
          <a:p>
            <a:pPr eaLnBrk="1" hangingPunct="1">
              <a:lnSpc>
                <a:spcPct val="80000"/>
              </a:lnSpc>
              <a:spcBef>
                <a:spcPct val="0"/>
              </a:spcBef>
              <a:buSzTx/>
              <a:buNone/>
            </a:pPr>
            <a:r>
              <a:rPr lang="en-US" altLang="en-US" sz="2000" b="1" dirty="0">
                <a:solidFill>
                  <a:schemeClr val="tx1"/>
                </a:solidFill>
                <a:latin typeface="Century Gothic" panose="020B0502020202020204" pitchFamily="34" charset="0"/>
              </a:rPr>
              <a:t>Used to date: $94,379</a:t>
            </a:r>
          </a:p>
          <a:p>
            <a:pPr eaLnBrk="1" hangingPunct="1">
              <a:lnSpc>
                <a:spcPct val="80000"/>
              </a:lnSpc>
              <a:spcBef>
                <a:spcPct val="0"/>
              </a:spcBef>
              <a:buSzTx/>
              <a:buNone/>
            </a:pPr>
            <a:endParaRPr lang="en-US" altLang="en-US" sz="2000" b="1" dirty="0">
              <a:solidFill>
                <a:schemeClr val="tx1"/>
              </a:solidFill>
              <a:latin typeface="Century Gothic" panose="020B0502020202020204" pitchFamily="34" charset="0"/>
            </a:endParaRPr>
          </a:p>
          <a:p>
            <a:pPr eaLnBrk="1" hangingPunct="1">
              <a:lnSpc>
                <a:spcPct val="80000"/>
              </a:lnSpc>
              <a:spcBef>
                <a:spcPct val="0"/>
              </a:spcBef>
              <a:buSzTx/>
              <a:buNone/>
            </a:pPr>
            <a:endParaRPr lang="en-US" altLang="en-US" sz="2000" b="1" dirty="0">
              <a:solidFill>
                <a:srgbClr val="FF0000"/>
              </a:solidFill>
              <a:latin typeface="Century Gothic" panose="020B0502020202020204" pitchFamily="34" charset="0"/>
            </a:endParaRPr>
          </a:p>
          <a:p>
            <a:pPr eaLnBrk="1" hangingPunct="1">
              <a:lnSpc>
                <a:spcPct val="80000"/>
              </a:lnSpc>
              <a:spcBef>
                <a:spcPct val="0"/>
              </a:spcBef>
              <a:buSzTx/>
              <a:buNone/>
            </a:pPr>
            <a:r>
              <a:rPr lang="en-US" altLang="en-US" sz="2000" b="1" dirty="0">
                <a:solidFill>
                  <a:srgbClr val="FF0000"/>
                </a:solidFill>
                <a:latin typeface="Century Gothic" panose="020B0502020202020204" pitchFamily="34" charset="0"/>
              </a:rPr>
              <a:t>Impact to date:</a:t>
            </a:r>
          </a:p>
          <a:p>
            <a:pPr eaLnBrk="1" hangingPunct="1">
              <a:lnSpc>
                <a:spcPct val="80000"/>
              </a:lnSpc>
              <a:spcBef>
                <a:spcPct val="0"/>
              </a:spcBef>
              <a:buSzTx/>
              <a:buNone/>
            </a:pPr>
            <a:endParaRPr lang="en-US" altLang="en-US" sz="2000" b="1" dirty="0">
              <a:solidFill>
                <a:srgbClr val="7030A0"/>
              </a:solidFill>
              <a:latin typeface="Century Gothic" panose="020B0502020202020204" pitchFamily="34" charset="0"/>
            </a:endParaRPr>
          </a:p>
          <a:p>
            <a:pPr eaLnBrk="1" hangingPunct="1">
              <a:lnSpc>
                <a:spcPct val="80000"/>
              </a:lnSpc>
              <a:spcBef>
                <a:spcPct val="0"/>
              </a:spcBef>
              <a:buSzTx/>
              <a:buNone/>
            </a:pPr>
            <a:r>
              <a:rPr lang="en-US" altLang="en-US" sz="2000" b="1" dirty="0">
                <a:solidFill>
                  <a:srgbClr val="7030A0"/>
                </a:solidFill>
                <a:latin typeface="Century Gothic" panose="020B0502020202020204" pitchFamily="34" charset="0"/>
              </a:rPr>
              <a:t>139 students</a:t>
            </a:r>
          </a:p>
          <a:p>
            <a:pPr eaLnBrk="1" hangingPunct="1">
              <a:lnSpc>
                <a:spcPct val="80000"/>
              </a:lnSpc>
              <a:spcBef>
                <a:spcPct val="0"/>
              </a:spcBef>
              <a:buSzTx/>
              <a:buNone/>
            </a:pPr>
            <a:r>
              <a:rPr lang="en-US" altLang="en-US" sz="2000" b="1" dirty="0">
                <a:solidFill>
                  <a:srgbClr val="7030A0"/>
                </a:solidFill>
                <a:latin typeface="Century Gothic" panose="020B0502020202020204" pitchFamily="34" charset="0"/>
              </a:rPr>
              <a:t>151 certificates</a:t>
            </a:r>
          </a:p>
          <a:p>
            <a:pPr eaLnBrk="1" hangingPunct="1">
              <a:lnSpc>
                <a:spcPct val="80000"/>
              </a:lnSpc>
              <a:spcBef>
                <a:spcPct val="0"/>
              </a:spcBef>
              <a:buSzTx/>
              <a:buNone/>
            </a:pPr>
            <a:endParaRPr lang="en-US" altLang="en-US" sz="2000" b="1" dirty="0">
              <a:solidFill>
                <a:schemeClr val="tx1"/>
              </a:solidFill>
              <a:latin typeface="Century Gothic" panose="020B0502020202020204" pitchFamily="34" charset="0"/>
            </a:endParaRPr>
          </a:p>
          <a:p>
            <a:pPr eaLnBrk="1" hangingPunct="1">
              <a:lnSpc>
                <a:spcPct val="80000"/>
              </a:lnSpc>
              <a:spcBef>
                <a:spcPct val="0"/>
              </a:spcBef>
              <a:buSzTx/>
              <a:buNone/>
            </a:pPr>
            <a:r>
              <a:rPr lang="en-US" altLang="en-US" sz="2000" b="1" dirty="0">
                <a:solidFill>
                  <a:schemeClr val="tx1"/>
                </a:solidFill>
                <a:latin typeface="Century Gothic" panose="020B0502020202020204" pitchFamily="34" charset="0"/>
              </a:rPr>
              <a:t>Also have book scholarship funds being allocated as well as a separate fund to pay for the certification fees – all underway!</a:t>
            </a:r>
          </a:p>
          <a:p>
            <a:pPr eaLnBrk="1" hangingPunct="1">
              <a:lnSpc>
                <a:spcPct val="80000"/>
              </a:lnSpc>
              <a:spcBef>
                <a:spcPct val="0"/>
              </a:spcBef>
              <a:buSzTx/>
              <a:buFontTx/>
              <a:buNone/>
            </a:pPr>
            <a:endParaRPr lang="en-US" altLang="en-US" b="1" dirty="0">
              <a:solidFill>
                <a:schemeClr val="tx1"/>
              </a:solidFill>
              <a:latin typeface="Century Gothic" panose="020B0502020202020204" pitchFamily="34" charset="0"/>
            </a:endParaRPr>
          </a:p>
        </p:txBody>
      </p:sp>
      <p:sp>
        <p:nvSpPr>
          <p:cNvPr id="4100" name="Rectangle 4"/>
          <p:cNvSpPr>
            <a:spLocks noChangeArrowheads="1"/>
          </p:cNvSpPr>
          <p:nvPr/>
        </p:nvSpPr>
        <p:spPr bwMode="auto">
          <a:xfrm>
            <a:off x="4972050" y="428625"/>
            <a:ext cx="4000500" cy="6029325"/>
          </a:xfrm>
          <a:prstGeom prst="rect">
            <a:avLst/>
          </a:prstGeom>
          <a:solidFill>
            <a:srgbClr val="00BFB3"/>
          </a:solidFill>
          <a:ln w="12701">
            <a:solidFill>
              <a:srgbClr val="32054A"/>
            </a:solidFill>
            <a:miter lim="800000"/>
            <a:headEnd/>
            <a:tailEnd/>
          </a:ln>
        </p:spPr>
        <p:txBody>
          <a:bodyPr anchor="ctr" anchorCtr="1"/>
          <a:lstStyle>
            <a:lvl1pPr>
              <a:lnSpc>
                <a:spcPct val="90000"/>
              </a:lnSpc>
              <a:spcBef>
                <a:spcPts val="1000"/>
              </a:spcBef>
              <a:buSzPct val="100000"/>
              <a:buFont typeface="Arial" panose="020B0604020202020204" pitchFamily="34" charset="0"/>
              <a:buChar char="•"/>
              <a:defRPr sz="2800">
                <a:solidFill>
                  <a:srgbClr val="000000"/>
                </a:solidFill>
                <a:latin typeface="Calibri" panose="020F0502020204030204" pitchFamily="34" charset="0"/>
                <a:ea typeface="MS PGothic" panose="020B0600070205080204" pitchFamily="34" charset="-128"/>
              </a:defRPr>
            </a:lvl1pPr>
            <a:lvl2pPr marL="742950" indent="-285750">
              <a:lnSpc>
                <a:spcPct val="90000"/>
              </a:lnSpc>
              <a:spcBef>
                <a:spcPts val="500"/>
              </a:spcBef>
              <a:buSzPct val="100000"/>
              <a:buFont typeface="Arial" panose="020B0604020202020204" pitchFamily="34" charset="0"/>
              <a:buChar char="•"/>
              <a:defRPr sz="2400">
                <a:solidFill>
                  <a:srgbClr val="000000"/>
                </a:solidFill>
                <a:latin typeface="Calibri" panose="020F0502020204030204" pitchFamily="34" charset="0"/>
                <a:ea typeface="MS PGothic" panose="020B0600070205080204" pitchFamily="34" charset="-128"/>
              </a:defRPr>
            </a:lvl2pPr>
            <a:lvl3pPr marL="1143000" indent="-228600">
              <a:lnSpc>
                <a:spcPct val="90000"/>
              </a:lnSpc>
              <a:spcBef>
                <a:spcPts val="500"/>
              </a:spcBef>
              <a:buSzPct val="100000"/>
              <a:buFont typeface="Arial" panose="020B0604020202020204" pitchFamily="34" charset="0"/>
              <a:buChar char="•"/>
              <a:defRPr sz="2000">
                <a:solidFill>
                  <a:srgbClr val="000000"/>
                </a:solidFill>
                <a:latin typeface="Calibri" panose="020F0502020204030204" pitchFamily="34" charset="0"/>
                <a:ea typeface="MS PGothic" panose="020B0600070205080204" pitchFamily="34" charset="-128"/>
              </a:defRPr>
            </a:lvl3pPr>
            <a:lvl4pPr marL="1600200" indent="-228600">
              <a:lnSpc>
                <a:spcPct val="90000"/>
              </a:lnSpc>
              <a:spcBef>
                <a:spcPts val="500"/>
              </a:spcBef>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4pPr>
            <a:lvl5pPr marL="2057400" indent="-228600">
              <a:lnSpc>
                <a:spcPct val="90000"/>
              </a:lnSpc>
              <a:spcBef>
                <a:spcPts val="500"/>
              </a:spcBef>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5pPr>
            <a:lvl6pPr marL="25146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6pPr>
            <a:lvl7pPr marL="29718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7pPr>
            <a:lvl8pPr marL="34290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8pPr>
            <a:lvl9pPr marL="38862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9pPr>
          </a:lstStyle>
          <a:p>
            <a:pPr algn="ctr" eaLnBrk="1" hangingPunct="1">
              <a:lnSpc>
                <a:spcPct val="100000"/>
              </a:lnSpc>
              <a:spcBef>
                <a:spcPct val="0"/>
              </a:spcBef>
              <a:buSzTx/>
              <a:buFontTx/>
              <a:buNone/>
            </a:pPr>
            <a:r>
              <a:rPr lang="en-US" altLang="en-US" sz="1800" dirty="0">
                <a:solidFill>
                  <a:srgbClr val="FFFFFF"/>
                </a:solidFill>
              </a:rPr>
              <a:t>Picture Here</a:t>
            </a: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43076" y="809897"/>
            <a:ext cx="3219899" cy="5159829"/>
          </a:xfrm>
          <a:prstGeom prst="rect">
            <a:avLst/>
          </a:prstGeom>
        </p:spPr>
      </p:pic>
      <p:pic>
        <p:nvPicPr>
          <p:cNvPr id="6" name="Picture 5">
            <a:extLst>
              <a:ext uri="{FF2B5EF4-FFF2-40B4-BE49-F238E27FC236}">
                <a16:creationId xmlns:a16="http://schemas.microsoft.com/office/drawing/2014/main" id="{B319132C-0372-4737-8359-BA96C3896D7C}"/>
              </a:ext>
            </a:extLst>
          </p:cNvPr>
          <p:cNvPicPr>
            <a:picLocks noChangeAspect="1"/>
          </p:cNvPicPr>
          <p:nvPr/>
        </p:nvPicPr>
        <p:blipFill>
          <a:blip r:embed="rId4"/>
          <a:stretch>
            <a:fillRect/>
          </a:stretch>
        </p:blipFill>
        <p:spPr>
          <a:xfrm>
            <a:off x="5381625" y="809897"/>
            <a:ext cx="3181349" cy="5159828"/>
          </a:xfrm>
          <a:prstGeom prst="rect">
            <a:avLst/>
          </a:prstGeom>
        </p:spPr>
      </p:pic>
    </p:spTree>
    <p:extLst>
      <p:ext uri="{BB962C8B-B14F-4D97-AF65-F5344CB8AC3E}">
        <p14:creationId xmlns:p14="http://schemas.microsoft.com/office/powerpoint/2010/main" val="1026367833"/>
      </p:ext>
    </p:extLst>
  </p:cSld>
  <p:clrMapOvr>
    <a:masterClrMapping/>
  </p:clrMapOvr>
  <p:transition spd="slow"/>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txBox="1">
            <a:spLocks noGrp="1"/>
          </p:cNvSpPr>
          <p:nvPr>
            <p:ph type="title"/>
          </p:nvPr>
        </p:nvSpPr>
        <p:spPr>
          <a:xfrm>
            <a:off x="266700" y="428625"/>
            <a:ext cx="7886700" cy="1566863"/>
          </a:xfrm>
          <a:solidFill>
            <a:srgbClr val="470A68"/>
          </a:solidFill>
        </p:spPr>
        <p:txBody>
          <a:bodyPr/>
          <a:lstStyle/>
          <a:p>
            <a:pPr eaLnBrk="1" hangingPunct="1"/>
            <a:br>
              <a:rPr lang="en-US" altLang="en-US" sz="3500" b="1" dirty="0">
                <a:solidFill>
                  <a:srgbClr val="FFFFFF"/>
                </a:solidFill>
                <a:latin typeface="Adobe Devanagari" panose="02040503050201020203" pitchFamily="18" charset="0"/>
              </a:rPr>
            </a:br>
            <a:r>
              <a:rPr lang="en-US" altLang="en-US" sz="3500" b="1" i="1" dirty="0">
                <a:solidFill>
                  <a:srgbClr val="00B0F0"/>
                </a:solidFill>
                <a:latin typeface="Adobe Devanagari" panose="02040503050201020203" pitchFamily="18" charset="0"/>
              </a:rPr>
              <a:t>Department Breakout </a:t>
            </a:r>
            <a:br>
              <a:rPr lang="en-US" altLang="en-US" sz="3500" b="1" i="1" dirty="0">
                <a:solidFill>
                  <a:srgbClr val="00B0F0"/>
                </a:solidFill>
                <a:latin typeface="Adobe Devanagari" panose="02040503050201020203" pitchFamily="18" charset="0"/>
              </a:rPr>
            </a:br>
            <a:r>
              <a:rPr lang="en-US" altLang="en-US" sz="3500" b="1" i="1" dirty="0">
                <a:solidFill>
                  <a:srgbClr val="00B0F0"/>
                </a:solidFill>
                <a:latin typeface="Adobe Devanagari" panose="02040503050201020203" pitchFamily="18" charset="0"/>
              </a:rPr>
              <a:t>Meetings    2 pm – 3 pm</a:t>
            </a:r>
            <a:endParaRPr altLang="en-US" i="1" dirty="0">
              <a:solidFill>
                <a:srgbClr val="00B0F0"/>
              </a:solidFill>
              <a:latin typeface="Adobe Devanagari" panose="02040503050201020203" pitchFamily="18" charset="0"/>
            </a:endParaRPr>
          </a:p>
        </p:txBody>
      </p:sp>
      <p:sp>
        <p:nvSpPr>
          <p:cNvPr id="4099" name="Content Placeholder 2"/>
          <p:cNvSpPr txBox="1">
            <a:spLocks noChangeArrowheads="1"/>
          </p:cNvSpPr>
          <p:nvPr/>
        </p:nvSpPr>
        <p:spPr bwMode="auto">
          <a:xfrm>
            <a:off x="266700" y="2136775"/>
            <a:ext cx="4705350" cy="4257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28600" indent="-228600">
              <a:lnSpc>
                <a:spcPct val="90000"/>
              </a:lnSpc>
              <a:spcBef>
                <a:spcPts val="1000"/>
              </a:spcBef>
              <a:buSzPct val="100000"/>
              <a:buFont typeface="Arial" panose="020B0604020202020204" pitchFamily="34" charset="0"/>
              <a:buChar char="•"/>
              <a:defRPr sz="2800">
                <a:solidFill>
                  <a:srgbClr val="000000"/>
                </a:solidFill>
                <a:latin typeface="Calibri" panose="020F0502020204030204" pitchFamily="34" charset="0"/>
                <a:ea typeface="MS PGothic" panose="020B0600070205080204" pitchFamily="34" charset="-128"/>
              </a:defRPr>
            </a:lvl1pPr>
            <a:lvl2pPr marL="742950" indent="-285750">
              <a:lnSpc>
                <a:spcPct val="90000"/>
              </a:lnSpc>
              <a:spcBef>
                <a:spcPts val="500"/>
              </a:spcBef>
              <a:buSzPct val="100000"/>
              <a:buFont typeface="Arial" panose="020B0604020202020204" pitchFamily="34" charset="0"/>
              <a:buChar char="•"/>
              <a:defRPr sz="2400">
                <a:solidFill>
                  <a:srgbClr val="000000"/>
                </a:solidFill>
                <a:latin typeface="Calibri" panose="020F0502020204030204" pitchFamily="34" charset="0"/>
                <a:ea typeface="MS PGothic" panose="020B0600070205080204" pitchFamily="34" charset="-128"/>
              </a:defRPr>
            </a:lvl2pPr>
            <a:lvl3pPr marL="1143000" indent="-228600">
              <a:lnSpc>
                <a:spcPct val="90000"/>
              </a:lnSpc>
              <a:spcBef>
                <a:spcPts val="500"/>
              </a:spcBef>
              <a:buSzPct val="100000"/>
              <a:buFont typeface="Arial" panose="020B0604020202020204" pitchFamily="34" charset="0"/>
              <a:buChar char="•"/>
              <a:defRPr sz="2000">
                <a:solidFill>
                  <a:srgbClr val="000000"/>
                </a:solidFill>
                <a:latin typeface="Calibri" panose="020F0502020204030204" pitchFamily="34" charset="0"/>
                <a:ea typeface="MS PGothic" panose="020B0600070205080204" pitchFamily="34" charset="-128"/>
              </a:defRPr>
            </a:lvl3pPr>
            <a:lvl4pPr marL="1600200" indent="-228600">
              <a:lnSpc>
                <a:spcPct val="90000"/>
              </a:lnSpc>
              <a:spcBef>
                <a:spcPts val="500"/>
              </a:spcBef>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4pPr>
            <a:lvl5pPr marL="2057400" indent="-228600">
              <a:lnSpc>
                <a:spcPct val="90000"/>
              </a:lnSpc>
              <a:spcBef>
                <a:spcPts val="500"/>
              </a:spcBef>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5pPr>
            <a:lvl6pPr marL="25146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6pPr>
            <a:lvl7pPr marL="29718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7pPr>
            <a:lvl8pPr marL="34290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8pPr>
            <a:lvl9pPr marL="38862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9pPr>
          </a:lstStyle>
          <a:p>
            <a:pPr eaLnBrk="1" hangingPunct="1">
              <a:lnSpc>
                <a:spcPct val="80000"/>
              </a:lnSpc>
              <a:spcBef>
                <a:spcPct val="0"/>
              </a:spcBef>
              <a:buSzTx/>
              <a:buNone/>
            </a:pPr>
            <a:endParaRPr lang="en-US" altLang="en-US" sz="2000" b="1" dirty="0">
              <a:solidFill>
                <a:schemeClr val="tx1"/>
              </a:solidFill>
              <a:latin typeface="Century Gothic" panose="020B0502020202020204" pitchFamily="34" charset="0"/>
            </a:endParaRPr>
          </a:p>
          <a:p>
            <a:pPr eaLnBrk="1" hangingPunct="1">
              <a:lnSpc>
                <a:spcPct val="80000"/>
              </a:lnSpc>
              <a:spcBef>
                <a:spcPct val="0"/>
              </a:spcBef>
              <a:buSzTx/>
              <a:buFontTx/>
              <a:buNone/>
            </a:pPr>
            <a:r>
              <a:rPr lang="en-US" altLang="en-US" b="1" dirty="0">
                <a:solidFill>
                  <a:schemeClr val="tx1"/>
                </a:solidFill>
                <a:latin typeface="Century Gothic" panose="020B0502020202020204" pitchFamily="34" charset="0"/>
              </a:rPr>
              <a:t>Have a wonderful 2021!</a:t>
            </a:r>
          </a:p>
          <a:p>
            <a:pPr eaLnBrk="1" hangingPunct="1">
              <a:lnSpc>
                <a:spcPct val="80000"/>
              </a:lnSpc>
              <a:spcBef>
                <a:spcPct val="0"/>
              </a:spcBef>
              <a:buSzTx/>
              <a:buFontTx/>
              <a:buNone/>
            </a:pPr>
            <a:endParaRPr lang="en-US" altLang="en-US" b="1" dirty="0">
              <a:solidFill>
                <a:schemeClr val="tx1"/>
              </a:solidFill>
              <a:latin typeface="Century Gothic" panose="020B0502020202020204" pitchFamily="34" charset="0"/>
            </a:endParaRPr>
          </a:p>
          <a:p>
            <a:pPr eaLnBrk="1" hangingPunct="1">
              <a:lnSpc>
                <a:spcPct val="80000"/>
              </a:lnSpc>
              <a:spcBef>
                <a:spcPct val="0"/>
              </a:spcBef>
              <a:buSzTx/>
              <a:buFontTx/>
              <a:buNone/>
            </a:pPr>
            <a:r>
              <a:rPr lang="en-US" altLang="en-US" b="1" dirty="0">
                <a:solidFill>
                  <a:schemeClr val="tx1"/>
                </a:solidFill>
                <a:latin typeface="Century Gothic" panose="020B0502020202020204" pitchFamily="34" charset="0"/>
              </a:rPr>
              <a:t>Stay safe!</a:t>
            </a:r>
          </a:p>
        </p:txBody>
      </p:sp>
      <p:sp>
        <p:nvSpPr>
          <p:cNvPr id="4100" name="Rectangle 4"/>
          <p:cNvSpPr>
            <a:spLocks noChangeArrowheads="1"/>
          </p:cNvSpPr>
          <p:nvPr/>
        </p:nvSpPr>
        <p:spPr bwMode="auto">
          <a:xfrm>
            <a:off x="5138064" y="428625"/>
            <a:ext cx="4000500" cy="6029325"/>
          </a:xfrm>
          <a:prstGeom prst="rect">
            <a:avLst/>
          </a:prstGeom>
          <a:solidFill>
            <a:srgbClr val="00BFB3"/>
          </a:solidFill>
          <a:ln w="12701">
            <a:solidFill>
              <a:srgbClr val="32054A"/>
            </a:solidFill>
            <a:miter lim="800000"/>
            <a:headEnd/>
            <a:tailEnd/>
          </a:ln>
        </p:spPr>
        <p:txBody>
          <a:bodyPr anchor="ctr" anchorCtr="1"/>
          <a:lstStyle>
            <a:lvl1pPr>
              <a:lnSpc>
                <a:spcPct val="90000"/>
              </a:lnSpc>
              <a:spcBef>
                <a:spcPts val="1000"/>
              </a:spcBef>
              <a:buSzPct val="100000"/>
              <a:buFont typeface="Arial" panose="020B0604020202020204" pitchFamily="34" charset="0"/>
              <a:buChar char="•"/>
              <a:defRPr sz="2800">
                <a:solidFill>
                  <a:srgbClr val="000000"/>
                </a:solidFill>
                <a:latin typeface="Calibri" panose="020F0502020204030204" pitchFamily="34" charset="0"/>
                <a:ea typeface="MS PGothic" panose="020B0600070205080204" pitchFamily="34" charset="-128"/>
              </a:defRPr>
            </a:lvl1pPr>
            <a:lvl2pPr marL="742950" indent="-285750">
              <a:lnSpc>
                <a:spcPct val="90000"/>
              </a:lnSpc>
              <a:spcBef>
                <a:spcPts val="500"/>
              </a:spcBef>
              <a:buSzPct val="100000"/>
              <a:buFont typeface="Arial" panose="020B0604020202020204" pitchFamily="34" charset="0"/>
              <a:buChar char="•"/>
              <a:defRPr sz="2400">
                <a:solidFill>
                  <a:srgbClr val="000000"/>
                </a:solidFill>
                <a:latin typeface="Calibri" panose="020F0502020204030204" pitchFamily="34" charset="0"/>
                <a:ea typeface="MS PGothic" panose="020B0600070205080204" pitchFamily="34" charset="-128"/>
              </a:defRPr>
            </a:lvl2pPr>
            <a:lvl3pPr marL="1143000" indent="-228600">
              <a:lnSpc>
                <a:spcPct val="90000"/>
              </a:lnSpc>
              <a:spcBef>
                <a:spcPts val="500"/>
              </a:spcBef>
              <a:buSzPct val="100000"/>
              <a:buFont typeface="Arial" panose="020B0604020202020204" pitchFamily="34" charset="0"/>
              <a:buChar char="•"/>
              <a:defRPr sz="2000">
                <a:solidFill>
                  <a:srgbClr val="000000"/>
                </a:solidFill>
                <a:latin typeface="Calibri" panose="020F0502020204030204" pitchFamily="34" charset="0"/>
                <a:ea typeface="MS PGothic" panose="020B0600070205080204" pitchFamily="34" charset="-128"/>
              </a:defRPr>
            </a:lvl3pPr>
            <a:lvl4pPr marL="1600200" indent="-228600">
              <a:lnSpc>
                <a:spcPct val="90000"/>
              </a:lnSpc>
              <a:spcBef>
                <a:spcPts val="500"/>
              </a:spcBef>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4pPr>
            <a:lvl5pPr marL="2057400" indent="-228600">
              <a:lnSpc>
                <a:spcPct val="90000"/>
              </a:lnSpc>
              <a:spcBef>
                <a:spcPts val="500"/>
              </a:spcBef>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5pPr>
            <a:lvl6pPr marL="25146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6pPr>
            <a:lvl7pPr marL="29718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7pPr>
            <a:lvl8pPr marL="34290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8pPr>
            <a:lvl9pPr marL="38862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9pPr>
          </a:lstStyle>
          <a:p>
            <a:pPr algn="ctr" eaLnBrk="1" hangingPunct="1">
              <a:lnSpc>
                <a:spcPct val="100000"/>
              </a:lnSpc>
              <a:spcBef>
                <a:spcPct val="0"/>
              </a:spcBef>
              <a:buSzTx/>
              <a:buFontTx/>
              <a:buNone/>
            </a:pPr>
            <a:r>
              <a:rPr lang="en-US" altLang="en-US" sz="1800" dirty="0">
                <a:solidFill>
                  <a:srgbClr val="FFFFFF"/>
                </a:solidFill>
              </a:rPr>
              <a:t>Picture Here</a:t>
            </a:r>
          </a:p>
        </p:txBody>
      </p:sp>
      <p:pic>
        <p:nvPicPr>
          <p:cNvPr id="5" name="Picture 4">
            <a:extLst>
              <a:ext uri="{FF2B5EF4-FFF2-40B4-BE49-F238E27FC236}">
                <a16:creationId xmlns:a16="http://schemas.microsoft.com/office/drawing/2014/main" id="{B11901D6-5174-48EE-899D-F4F79E5D3E38}"/>
              </a:ext>
            </a:extLst>
          </p:cNvPr>
          <p:cNvPicPr>
            <a:picLocks noChangeAspect="1"/>
          </p:cNvPicPr>
          <p:nvPr/>
        </p:nvPicPr>
        <p:blipFill>
          <a:blip r:embed="rId3"/>
          <a:stretch>
            <a:fillRect/>
          </a:stretch>
        </p:blipFill>
        <p:spPr>
          <a:xfrm>
            <a:off x="5138063" y="463550"/>
            <a:ext cx="4000501" cy="6129755"/>
          </a:xfrm>
          <a:prstGeom prst="rect">
            <a:avLst/>
          </a:prstGeom>
        </p:spPr>
      </p:pic>
    </p:spTree>
    <p:extLst>
      <p:ext uri="{BB962C8B-B14F-4D97-AF65-F5344CB8AC3E}">
        <p14:creationId xmlns:p14="http://schemas.microsoft.com/office/powerpoint/2010/main" val="3563424055"/>
      </p:ext>
    </p:extLst>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name="Slide8">
    <p:spTree>
      <p:nvGrpSpPr>
        <p:cNvPr id="1" name=""/>
        <p:cNvGrpSpPr/>
        <p:nvPr/>
      </p:nvGrpSpPr>
      <p:grpSpPr>
        <a:xfrm>
          <a:off x="0" y="0"/>
          <a:ext cx="0" cy="0"/>
          <a:chOff x="0" y="0"/>
          <a:chExt cx="0" cy="0"/>
        </a:xfrm>
      </p:grpSpPr>
      <p:sp>
        <p:nvSpPr>
          <p:cNvPr id="4098" name="Title 1"/>
          <p:cNvSpPr txBox="1">
            <a:spLocks noGrp="1"/>
          </p:cNvSpPr>
          <p:nvPr>
            <p:ph type="title"/>
          </p:nvPr>
        </p:nvSpPr>
        <p:spPr>
          <a:xfrm>
            <a:off x="266700" y="428625"/>
            <a:ext cx="7886700" cy="1566863"/>
          </a:xfrm>
          <a:solidFill>
            <a:srgbClr val="470A68"/>
          </a:solidFill>
        </p:spPr>
        <p:txBody>
          <a:bodyPr/>
          <a:lstStyle/>
          <a:p>
            <a:pPr eaLnBrk="1" hangingPunct="1"/>
            <a:r>
              <a:rPr altLang="en-US" sz="3500" b="1" dirty="0">
                <a:solidFill>
                  <a:srgbClr val="FFFFFF"/>
                </a:solidFill>
                <a:latin typeface="Adobe Devanagari" panose="02040503050201020203" pitchFamily="18" charset="0"/>
              </a:rPr>
              <a:t>AGENDA</a:t>
            </a:r>
            <a:br>
              <a:rPr lang="en-US" altLang="en-US" sz="3500" b="1" dirty="0">
                <a:solidFill>
                  <a:srgbClr val="FFFFFF"/>
                </a:solidFill>
                <a:latin typeface="Adobe Devanagari" panose="02040503050201020203" pitchFamily="18" charset="0"/>
              </a:rPr>
            </a:br>
            <a:r>
              <a:rPr lang="en-US" altLang="en-US" b="1" i="1" dirty="0">
                <a:solidFill>
                  <a:srgbClr val="00B0F0"/>
                </a:solidFill>
                <a:latin typeface="Adobe Devanagari" panose="02040503050201020203" pitchFamily="18" charset="0"/>
              </a:rPr>
              <a:t>Welcome Back!</a:t>
            </a:r>
            <a:endParaRPr altLang="en-US" i="1" dirty="0">
              <a:solidFill>
                <a:srgbClr val="00B0F0"/>
              </a:solidFill>
              <a:latin typeface="Adobe Devanagari" panose="02040503050201020203" pitchFamily="18" charset="0"/>
            </a:endParaRPr>
          </a:p>
        </p:txBody>
      </p:sp>
      <p:sp>
        <p:nvSpPr>
          <p:cNvPr id="4099" name="Content Placeholder 2"/>
          <p:cNvSpPr txBox="1">
            <a:spLocks noChangeArrowheads="1"/>
          </p:cNvSpPr>
          <p:nvPr/>
        </p:nvSpPr>
        <p:spPr bwMode="auto">
          <a:xfrm>
            <a:off x="266700" y="2136775"/>
            <a:ext cx="4705350" cy="4483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28600" indent="-228600">
              <a:lnSpc>
                <a:spcPct val="90000"/>
              </a:lnSpc>
              <a:spcBef>
                <a:spcPts val="1000"/>
              </a:spcBef>
              <a:buSzPct val="100000"/>
              <a:buFont typeface="Arial" panose="020B0604020202020204" pitchFamily="34" charset="0"/>
              <a:buChar char="•"/>
              <a:defRPr sz="2800">
                <a:solidFill>
                  <a:srgbClr val="000000"/>
                </a:solidFill>
                <a:latin typeface="Calibri" panose="020F0502020204030204" pitchFamily="34" charset="0"/>
                <a:ea typeface="MS PGothic" panose="020B0600070205080204" pitchFamily="34" charset="-128"/>
              </a:defRPr>
            </a:lvl1pPr>
            <a:lvl2pPr marL="742950" indent="-285750">
              <a:lnSpc>
                <a:spcPct val="90000"/>
              </a:lnSpc>
              <a:spcBef>
                <a:spcPts val="500"/>
              </a:spcBef>
              <a:buSzPct val="100000"/>
              <a:buFont typeface="Arial" panose="020B0604020202020204" pitchFamily="34" charset="0"/>
              <a:buChar char="•"/>
              <a:defRPr sz="2400">
                <a:solidFill>
                  <a:srgbClr val="000000"/>
                </a:solidFill>
                <a:latin typeface="Calibri" panose="020F0502020204030204" pitchFamily="34" charset="0"/>
                <a:ea typeface="MS PGothic" panose="020B0600070205080204" pitchFamily="34" charset="-128"/>
              </a:defRPr>
            </a:lvl2pPr>
            <a:lvl3pPr marL="1143000" indent="-228600">
              <a:lnSpc>
                <a:spcPct val="90000"/>
              </a:lnSpc>
              <a:spcBef>
                <a:spcPts val="500"/>
              </a:spcBef>
              <a:buSzPct val="100000"/>
              <a:buFont typeface="Arial" panose="020B0604020202020204" pitchFamily="34" charset="0"/>
              <a:buChar char="•"/>
              <a:defRPr sz="2000">
                <a:solidFill>
                  <a:srgbClr val="000000"/>
                </a:solidFill>
                <a:latin typeface="Calibri" panose="020F0502020204030204" pitchFamily="34" charset="0"/>
                <a:ea typeface="MS PGothic" panose="020B0600070205080204" pitchFamily="34" charset="-128"/>
              </a:defRPr>
            </a:lvl3pPr>
            <a:lvl4pPr marL="1600200" indent="-228600">
              <a:lnSpc>
                <a:spcPct val="90000"/>
              </a:lnSpc>
              <a:spcBef>
                <a:spcPts val="500"/>
              </a:spcBef>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4pPr>
            <a:lvl5pPr marL="2057400" indent="-228600">
              <a:lnSpc>
                <a:spcPct val="90000"/>
              </a:lnSpc>
              <a:spcBef>
                <a:spcPts val="500"/>
              </a:spcBef>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5pPr>
            <a:lvl6pPr marL="25146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6pPr>
            <a:lvl7pPr marL="29718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7pPr>
            <a:lvl8pPr marL="34290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8pPr>
            <a:lvl9pPr marL="38862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9pPr>
          </a:lstStyle>
          <a:p>
            <a:pPr eaLnBrk="1" hangingPunct="1">
              <a:lnSpc>
                <a:spcPct val="80000"/>
              </a:lnSpc>
              <a:spcBef>
                <a:spcPct val="0"/>
              </a:spcBef>
              <a:buSzTx/>
              <a:buNone/>
            </a:pPr>
            <a:r>
              <a:rPr lang="en-US" altLang="en-US" sz="2000" b="1" dirty="0">
                <a:solidFill>
                  <a:schemeClr val="tx1"/>
                </a:solidFill>
                <a:latin typeface="Century Gothic" panose="020B0502020202020204" pitchFamily="34" charset="0"/>
              </a:rPr>
              <a:t>Welcome and agenda overview </a:t>
            </a:r>
          </a:p>
          <a:p>
            <a:pPr eaLnBrk="1" hangingPunct="1">
              <a:lnSpc>
                <a:spcPct val="80000"/>
              </a:lnSpc>
              <a:spcBef>
                <a:spcPct val="0"/>
              </a:spcBef>
              <a:buSzTx/>
              <a:buNone/>
            </a:pPr>
            <a:endParaRPr lang="en-US" altLang="en-US" sz="2000" b="1" dirty="0">
              <a:solidFill>
                <a:schemeClr val="tx1"/>
              </a:solidFill>
              <a:latin typeface="Century Gothic" panose="020B0502020202020204" pitchFamily="34" charset="0"/>
            </a:endParaRPr>
          </a:p>
          <a:p>
            <a:pPr eaLnBrk="1" hangingPunct="1">
              <a:lnSpc>
                <a:spcPct val="80000"/>
              </a:lnSpc>
              <a:spcBef>
                <a:spcPct val="0"/>
              </a:spcBef>
              <a:buSzTx/>
              <a:buNone/>
            </a:pPr>
            <a:r>
              <a:rPr lang="en-US" altLang="en-US" sz="2000" b="1" dirty="0">
                <a:solidFill>
                  <a:schemeClr val="tx1"/>
                </a:solidFill>
                <a:latin typeface="Century Gothic" panose="020B0502020202020204" pitchFamily="34" charset="0"/>
              </a:rPr>
              <a:t>Recognition</a:t>
            </a:r>
          </a:p>
          <a:p>
            <a:pPr eaLnBrk="1" hangingPunct="1">
              <a:lnSpc>
                <a:spcPct val="80000"/>
              </a:lnSpc>
              <a:spcBef>
                <a:spcPct val="0"/>
              </a:spcBef>
              <a:buSzTx/>
              <a:buNone/>
            </a:pPr>
            <a:endParaRPr lang="en-US" altLang="en-US" sz="2000" b="1" dirty="0">
              <a:solidFill>
                <a:schemeClr val="tx1"/>
              </a:solidFill>
              <a:latin typeface="Century Gothic" panose="020B0502020202020204" pitchFamily="34" charset="0"/>
            </a:endParaRPr>
          </a:p>
          <a:p>
            <a:pPr eaLnBrk="1" hangingPunct="1">
              <a:lnSpc>
                <a:spcPct val="80000"/>
              </a:lnSpc>
              <a:spcBef>
                <a:spcPct val="0"/>
              </a:spcBef>
              <a:buSzTx/>
              <a:buNone/>
            </a:pPr>
            <a:r>
              <a:rPr lang="en-US" altLang="en-US" sz="2000" b="1" dirty="0">
                <a:solidFill>
                  <a:schemeClr val="tx1"/>
                </a:solidFill>
                <a:latin typeface="Century Gothic" panose="020B0502020202020204" pitchFamily="34" charset="0"/>
              </a:rPr>
              <a:t>Announcements</a:t>
            </a:r>
          </a:p>
          <a:p>
            <a:pPr eaLnBrk="1" hangingPunct="1">
              <a:lnSpc>
                <a:spcPct val="80000"/>
              </a:lnSpc>
              <a:spcBef>
                <a:spcPct val="0"/>
              </a:spcBef>
              <a:buSzTx/>
              <a:buFontTx/>
              <a:buNone/>
            </a:pPr>
            <a:endParaRPr lang="en-US" altLang="en-US" sz="2000" b="1" dirty="0">
              <a:solidFill>
                <a:schemeClr val="tx1"/>
              </a:solidFill>
              <a:latin typeface="Century Gothic" panose="020B0502020202020204" pitchFamily="34" charset="0"/>
            </a:endParaRPr>
          </a:p>
          <a:p>
            <a:pPr eaLnBrk="1" hangingPunct="1">
              <a:lnSpc>
                <a:spcPct val="80000"/>
              </a:lnSpc>
              <a:spcBef>
                <a:spcPct val="0"/>
              </a:spcBef>
              <a:buSzTx/>
              <a:buFontTx/>
              <a:buNone/>
            </a:pPr>
            <a:r>
              <a:rPr lang="en-US" altLang="en-US" sz="2000" b="1" dirty="0">
                <a:solidFill>
                  <a:schemeClr val="tx1"/>
                </a:solidFill>
                <a:latin typeface="Century Gothic" panose="020B0502020202020204" pitchFamily="34" charset="0"/>
              </a:rPr>
              <a:t>Chair reports</a:t>
            </a:r>
          </a:p>
          <a:p>
            <a:pPr eaLnBrk="1" hangingPunct="1">
              <a:lnSpc>
                <a:spcPct val="80000"/>
              </a:lnSpc>
              <a:spcBef>
                <a:spcPct val="0"/>
              </a:spcBef>
              <a:buSzTx/>
              <a:buFontTx/>
              <a:buNone/>
            </a:pPr>
            <a:endParaRPr lang="en-US" altLang="en-US" sz="2000" b="1" dirty="0">
              <a:solidFill>
                <a:schemeClr val="tx1"/>
              </a:solidFill>
              <a:latin typeface="Century Gothic" panose="020B0502020202020204" pitchFamily="34" charset="0"/>
            </a:endParaRPr>
          </a:p>
          <a:p>
            <a:pPr eaLnBrk="1" hangingPunct="1">
              <a:lnSpc>
                <a:spcPct val="80000"/>
              </a:lnSpc>
              <a:spcBef>
                <a:spcPct val="0"/>
              </a:spcBef>
              <a:buSzTx/>
              <a:buFontTx/>
              <a:buNone/>
            </a:pPr>
            <a:r>
              <a:rPr lang="en-US" altLang="en-US" sz="2000" b="1" dirty="0">
                <a:solidFill>
                  <a:schemeClr val="tx1"/>
                </a:solidFill>
                <a:latin typeface="Century Gothic" panose="020B0502020202020204" pitchFamily="34" charset="0"/>
              </a:rPr>
              <a:t>Operational announcements – Lisa</a:t>
            </a:r>
          </a:p>
          <a:p>
            <a:pPr eaLnBrk="1" hangingPunct="1">
              <a:lnSpc>
                <a:spcPct val="80000"/>
              </a:lnSpc>
              <a:spcBef>
                <a:spcPct val="0"/>
              </a:spcBef>
              <a:buSzTx/>
              <a:buNone/>
            </a:pPr>
            <a:endParaRPr lang="en-US" altLang="en-US" sz="2000" b="1" dirty="0">
              <a:solidFill>
                <a:schemeClr val="tx1"/>
              </a:solidFill>
              <a:latin typeface="Century Gothic" panose="020B0502020202020204" pitchFamily="34" charset="0"/>
            </a:endParaRPr>
          </a:p>
          <a:p>
            <a:pPr eaLnBrk="1" hangingPunct="1">
              <a:lnSpc>
                <a:spcPct val="80000"/>
              </a:lnSpc>
              <a:spcBef>
                <a:spcPct val="0"/>
              </a:spcBef>
              <a:buSzTx/>
              <a:buNone/>
            </a:pPr>
            <a:r>
              <a:rPr lang="en-US" altLang="en-US" sz="2000" b="1" dirty="0">
                <a:solidFill>
                  <a:schemeClr val="tx1"/>
                </a:solidFill>
                <a:latin typeface="Century Gothic" panose="020B0502020202020204" pitchFamily="34" charset="0"/>
              </a:rPr>
              <a:t>Associate Dean and Online Learning Coordinator Updates</a:t>
            </a:r>
          </a:p>
          <a:p>
            <a:pPr eaLnBrk="1" hangingPunct="1">
              <a:lnSpc>
                <a:spcPct val="80000"/>
              </a:lnSpc>
              <a:spcBef>
                <a:spcPct val="0"/>
              </a:spcBef>
              <a:buSzTx/>
              <a:buNone/>
            </a:pPr>
            <a:endParaRPr lang="en-US" altLang="en-US" sz="2000" b="1" dirty="0">
              <a:solidFill>
                <a:schemeClr val="tx1"/>
              </a:solidFill>
              <a:latin typeface="Century Gothic" panose="020B0502020202020204" pitchFamily="34" charset="0"/>
            </a:endParaRPr>
          </a:p>
          <a:p>
            <a:pPr eaLnBrk="1" hangingPunct="1">
              <a:lnSpc>
                <a:spcPct val="80000"/>
              </a:lnSpc>
              <a:spcBef>
                <a:spcPct val="0"/>
              </a:spcBef>
              <a:buSzTx/>
              <a:buNone/>
            </a:pPr>
            <a:r>
              <a:rPr lang="en-US" altLang="en-US" sz="2000" b="1" dirty="0">
                <a:solidFill>
                  <a:schemeClr val="tx1"/>
                </a:solidFill>
                <a:latin typeface="Century Gothic" panose="020B0502020202020204" pitchFamily="34" charset="0"/>
              </a:rPr>
              <a:t>Dean Update</a:t>
            </a:r>
          </a:p>
          <a:p>
            <a:pPr eaLnBrk="1" hangingPunct="1">
              <a:lnSpc>
                <a:spcPct val="80000"/>
              </a:lnSpc>
              <a:spcBef>
                <a:spcPct val="0"/>
              </a:spcBef>
              <a:buSzTx/>
              <a:buFontTx/>
              <a:buNone/>
            </a:pPr>
            <a:endParaRPr lang="en-US" altLang="en-US" sz="2000" b="1" dirty="0">
              <a:solidFill>
                <a:schemeClr val="tx1"/>
              </a:solidFill>
              <a:latin typeface="Century Gothic" panose="020B0502020202020204" pitchFamily="34" charset="0"/>
            </a:endParaRPr>
          </a:p>
          <a:p>
            <a:pPr eaLnBrk="1" hangingPunct="1">
              <a:lnSpc>
                <a:spcPct val="80000"/>
              </a:lnSpc>
              <a:spcBef>
                <a:spcPct val="0"/>
              </a:spcBef>
              <a:buSzTx/>
              <a:buFontTx/>
              <a:buNone/>
            </a:pPr>
            <a:r>
              <a:rPr lang="en-US" altLang="en-US" sz="2000" b="1" dirty="0">
                <a:solidFill>
                  <a:schemeClr val="tx1"/>
                </a:solidFill>
                <a:latin typeface="Century Gothic" panose="020B0502020202020204" pitchFamily="34" charset="0"/>
              </a:rPr>
              <a:t>Activity  (time permitting)</a:t>
            </a:r>
          </a:p>
          <a:p>
            <a:pPr eaLnBrk="1" hangingPunct="1">
              <a:lnSpc>
                <a:spcPct val="80000"/>
              </a:lnSpc>
              <a:spcBef>
                <a:spcPct val="0"/>
              </a:spcBef>
              <a:buSzTx/>
              <a:buFontTx/>
              <a:buNone/>
            </a:pPr>
            <a:endParaRPr lang="en-US" altLang="en-US" sz="2000" b="1" dirty="0">
              <a:solidFill>
                <a:schemeClr val="tx1"/>
              </a:solidFill>
              <a:latin typeface="Century Gothic" panose="020B0502020202020204" pitchFamily="34" charset="0"/>
            </a:endParaRPr>
          </a:p>
          <a:p>
            <a:pPr eaLnBrk="1" hangingPunct="1">
              <a:lnSpc>
                <a:spcPct val="80000"/>
              </a:lnSpc>
              <a:spcBef>
                <a:spcPct val="0"/>
              </a:spcBef>
              <a:buSzTx/>
              <a:buFontTx/>
              <a:buNone/>
            </a:pPr>
            <a:r>
              <a:rPr lang="en-US" altLang="en-US" sz="2000" b="1" dirty="0">
                <a:solidFill>
                  <a:schemeClr val="tx1"/>
                </a:solidFill>
                <a:latin typeface="Century Gothic" panose="020B0502020202020204" pitchFamily="34" charset="0"/>
              </a:rPr>
              <a:t>Next meeting items and Close</a:t>
            </a:r>
          </a:p>
          <a:p>
            <a:pPr eaLnBrk="1" hangingPunct="1">
              <a:lnSpc>
                <a:spcPct val="80000"/>
              </a:lnSpc>
              <a:spcBef>
                <a:spcPct val="0"/>
              </a:spcBef>
              <a:buSzTx/>
              <a:buFontTx/>
              <a:buNone/>
            </a:pPr>
            <a:endParaRPr lang="en-US" altLang="en-US" b="1" dirty="0">
              <a:solidFill>
                <a:schemeClr val="tx1"/>
              </a:solidFill>
              <a:latin typeface="Century Gothic" panose="020B0502020202020204" pitchFamily="34" charset="0"/>
            </a:endParaRPr>
          </a:p>
        </p:txBody>
      </p:sp>
      <p:sp>
        <p:nvSpPr>
          <p:cNvPr id="4100" name="Rectangle 4"/>
          <p:cNvSpPr>
            <a:spLocks noChangeArrowheads="1"/>
          </p:cNvSpPr>
          <p:nvPr/>
        </p:nvSpPr>
        <p:spPr bwMode="auto">
          <a:xfrm>
            <a:off x="4972050" y="428625"/>
            <a:ext cx="4000500" cy="6029325"/>
          </a:xfrm>
          <a:prstGeom prst="rect">
            <a:avLst/>
          </a:prstGeom>
          <a:solidFill>
            <a:srgbClr val="00BFB3"/>
          </a:solidFill>
          <a:ln w="12701">
            <a:solidFill>
              <a:srgbClr val="32054A"/>
            </a:solidFill>
            <a:miter lim="800000"/>
            <a:headEnd/>
            <a:tailEnd/>
          </a:ln>
        </p:spPr>
        <p:txBody>
          <a:bodyPr anchor="ctr" anchorCtr="1"/>
          <a:lstStyle>
            <a:lvl1pPr>
              <a:lnSpc>
                <a:spcPct val="90000"/>
              </a:lnSpc>
              <a:spcBef>
                <a:spcPts val="1000"/>
              </a:spcBef>
              <a:buSzPct val="100000"/>
              <a:buFont typeface="Arial" panose="020B0604020202020204" pitchFamily="34" charset="0"/>
              <a:buChar char="•"/>
              <a:defRPr sz="2800">
                <a:solidFill>
                  <a:srgbClr val="000000"/>
                </a:solidFill>
                <a:latin typeface="Calibri" panose="020F0502020204030204" pitchFamily="34" charset="0"/>
                <a:ea typeface="MS PGothic" panose="020B0600070205080204" pitchFamily="34" charset="-128"/>
              </a:defRPr>
            </a:lvl1pPr>
            <a:lvl2pPr marL="742950" indent="-285750">
              <a:lnSpc>
                <a:spcPct val="90000"/>
              </a:lnSpc>
              <a:spcBef>
                <a:spcPts val="500"/>
              </a:spcBef>
              <a:buSzPct val="100000"/>
              <a:buFont typeface="Arial" panose="020B0604020202020204" pitchFamily="34" charset="0"/>
              <a:buChar char="•"/>
              <a:defRPr sz="2400">
                <a:solidFill>
                  <a:srgbClr val="000000"/>
                </a:solidFill>
                <a:latin typeface="Calibri" panose="020F0502020204030204" pitchFamily="34" charset="0"/>
                <a:ea typeface="MS PGothic" panose="020B0600070205080204" pitchFamily="34" charset="-128"/>
              </a:defRPr>
            </a:lvl2pPr>
            <a:lvl3pPr marL="1143000" indent="-228600">
              <a:lnSpc>
                <a:spcPct val="90000"/>
              </a:lnSpc>
              <a:spcBef>
                <a:spcPts val="500"/>
              </a:spcBef>
              <a:buSzPct val="100000"/>
              <a:buFont typeface="Arial" panose="020B0604020202020204" pitchFamily="34" charset="0"/>
              <a:buChar char="•"/>
              <a:defRPr sz="2000">
                <a:solidFill>
                  <a:srgbClr val="000000"/>
                </a:solidFill>
                <a:latin typeface="Calibri" panose="020F0502020204030204" pitchFamily="34" charset="0"/>
                <a:ea typeface="MS PGothic" panose="020B0600070205080204" pitchFamily="34" charset="-128"/>
              </a:defRPr>
            </a:lvl3pPr>
            <a:lvl4pPr marL="1600200" indent="-228600">
              <a:lnSpc>
                <a:spcPct val="90000"/>
              </a:lnSpc>
              <a:spcBef>
                <a:spcPts val="500"/>
              </a:spcBef>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4pPr>
            <a:lvl5pPr marL="2057400" indent="-228600">
              <a:lnSpc>
                <a:spcPct val="90000"/>
              </a:lnSpc>
              <a:spcBef>
                <a:spcPts val="500"/>
              </a:spcBef>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5pPr>
            <a:lvl6pPr marL="25146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6pPr>
            <a:lvl7pPr marL="29718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7pPr>
            <a:lvl8pPr marL="34290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8pPr>
            <a:lvl9pPr marL="38862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9pPr>
          </a:lstStyle>
          <a:p>
            <a:pPr algn="ctr" eaLnBrk="1" hangingPunct="1">
              <a:lnSpc>
                <a:spcPct val="100000"/>
              </a:lnSpc>
              <a:spcBef>
                <a:spcPct val="0"/>
              </a:spcBef>
              <a:buSzTx/>
              <a:buFontTx/>
              <a:buNone/>
            </a:pPr>
            <a:r>
              <a:rPr lang="en-US" altLang="en-US" sz="1800" dirty="0">
                <a:solidFill>
                  <a:srgbClr val="FFFFFF"/>
                </a:solidFill>
              </a:rPr>
              <a:t>Picture Here</a:t>
            </a: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43076" y="809897"/>
            <a:ext cx="3219899" cy="5159829"/>
          </a:xfrm>
          <a:prstGeom prst="rect">
            <a:avLst/>
          </a:prstGeom>
        </p:spPr>
      </p:pic>
    </p:spTree>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txBox="1">
            <a:spLocks noGrp="1"/>
          </p:cNvSpPr>
          <p:nvPr>
            <p:ph type="title"/>
          </p:nvPr>
        </p:nvSpPr>
        <p:spPr>
          <a:xfrm>
            <a:off x="266700" y="428625"/>
            <a:ext cx="7886700" cy="1566863"/>
          </a:xfrm>
          <a:solidFill>
            <a:srgbClr val="470A68"/>
          </a:solidFill>
        </p:spPr>
        <p:txBody>
          <a:bodyPr/>
          <a:lstStyle/>
          <a:p>
            <a:pPr eaLnBrk="1" hangingPunct="1"/>
            <a:r>
              <a:rPr altLang="en-US" sz="3500" b="1" dirty="0">
                <a:solidFill>
                  <a:srgbClr val="FFFFFF"/>
                </a:solidFill>
                <a:latin typeface="Adobe Devanagari" panose="02040503050201020203" pitchFamily="18" charset="0"/>
              </a:rPr>
              <a:t>AGENDA</a:t>
            </a:r>
            <a:br>
              <a:rPr lang="en-US" altLang="en-US" sz="3500" b="1" dirty="0">
                <a:solidFill>
                  <a:srgbClr val="FFFFFF"/>
                </a:solidFill>
                <a:latin typeface="Adobe Devanagari" panose="02040503050201020203" pitchFamily="18" charset="0"/>
              </a:rPr>
            </a:br>
            <a:r>
              <a:rPr lang="en-US" altLang="en-US" sz="3500" b="1" i="1" dirty="0">
                <a:solidFill>
                  <a:srgbClr val="00B0F0"/>
                </a:solidFill>
                <a:latin typeface="Adobe Devanagari" panose="02040503050201020203" pitchFamily="18" charset="0"/>
              </a:rPr>
              <a:t>Recognition</a:t>
            </a:r>
            <a:endParaRPr altLang="en-US" i="1" dirty="0">
              <a:solidFill>
                <a:srgbClr val="00B0F0"/>
              </a:solidFill>
              <a:latin typeface="Adobe Devanagari" panose="02040503050201020203" pitchFamily="18" charset="0"/>
            </a:endParaRPr>
          </a:p>
        </p:txBody>
      </p:sp>
      <p:sp>
        <p:nvSpPr>
          <p:cNvPr id="4099" name="Content Placeholder 2"/>
          <p:cNvSpPr txBox="1">
            <a:spLocks noChangeArrowheads="1"/>
          </p:cNvSpPr>
          <p:nvPr/>
        </p:nvSpPr>
        <p:spPr bwMode="auto">
          <a:xfrm>
            <a:off x="266700" y="2136775"/>
            <a:ext cx="4705350" cy="4645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28600" indent="-228600">
              <a:lnSpc>
                <a:spcPct val="90000"/>
              </a:lnSpc>
              <a:spcBef>
                <a:spcPts val="1000"/>
              </a:spcBef>
              <a:buSzPct val="100000"/>
              <a:buFont typeface="Arial" panose="020B0604020202020204" pitchFamily="34" charset="0"/>
              <a:buChar char="•"/>
              <a:defRPr sz="2800">
                <a:solidFill>
                  <a:srgbClr val="000000"/>
                </a:solidFill>
                <a:latin typeface="Calibri" panose="020F0502020204030204" pitchFamily="34" charset="0"/>
                <a:ea typeface="MS PGothic" panose="020B0600070205080204" pitchFamily="34" charset="-128"/>
              </a:defRPr>
            </a:lvl1pPr>
            <a:lvl2pPr marL="742950" indent="-285750">
              <a:lnSpc>
                <a:spcPct val="90000"/>
              </a:lnSpc>
              <a:spcBef>
                <a:spcPts val="500"/>
              </a:spcBef>
              <a:buSzPct val="100000"/>
              <a:buFont typeface="Arial" panose="020B0604020202020204" pitchFamily="34" charset="0"/>
              <a:buChar char="•"/>
              <a:defRPr sz="2400">
                <a:solidFill>
                  <a:srgbClr val="000000"/>
                </a:solidFill>
                <a:latin typeface="Calibri" panose="020F0502020204030204" pitchFamily="34" charset="0"/>
                <a:ea typeface="MS PGothic" panose="020B0600070205080204" pitchFamily="34" charset="-128"/>
              </a:defRPr>
            </a:lvl2pPr>
            <a:lvl3pPr marL="1143000" indent="-228600">
              <a:lnSpc>
                <a:spcPct val="90000"/>
              </a:lnSpc>
              <a:spcBef>
                <a:spcPts val="500"/>
              </a:spcBef>
              <a:buSzPct val="100000"/>
              <a:buFont typeface="Arial" panose="020B0604020202020204" pitchFamily="34" charset="0"/>
              <a:buChar char="•"/>
              <a:defRPr sz="2000">
                <a:solidFill>
                  <a:srgbClr val="000000"/>
                </a:solidFill>
                <a:latin typeface="Calibri" panose="020F0502020204030204" pitchFamily="34" charset="0"/>
                <a:ea typeface="MS PGothic" panose="020B0600070205080204" pitchFamily="34" charset="-128"/>
              </a:defRPr>
            </a:lvl3pPr>
            <a:lvl4pPr marL="1600200" indent="-228600">
              <a:lnSpc>
                <a:spcPct val="90000"/>
              </a:lnSpc>
              <a:spcBef>
                <a:spcPts val="500"/>
              </a:spcBef>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4pPr>
            <a:lvl5pPr marL="2057400" indent="-228600">
              <a:lnSpc>
                <a:spcPct val="90000"/>
              </a:lnSpc>
              <a:spcBef>
                <a:spcPts val="500"/>
              </a:spcBef>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5pPr>
            <a:lvl6pPr marL="25146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6pPr>
            <a:lvl7pPr marL="29718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7pPr>
            <a:lvl8pPr marL="34290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8pPr>
            <a:lvl9pPr marL="38862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9pPr>
          </a:lstStyle>
          <a:p>
            <a:pPr eaLnBrk="1" hangingPunct="1">
              <a:lnSpc>
                <a:spcPct val="80000"/>
              </a:lnSpc>
              <a:spcBef>
                <a:spcPct val="0"/>
              </a:spcBef>
              <a:buSzTx/>
              <a:buNone/>
            </a:pPr>
            <a:r>
              <a:rPr lang="en-US" altLang="en-US" sz="2000" b="1" dirty="0">
                <a:solidFill>
                  <a:schemeClr val="tx1"/>
                </a:solidFill>
                <a:latin typeface="Century Gothic" panose="020B0502020202020204" pitchFamily="34" charset="0"/>
              </a:rPr>
              <a:t>Wonderful feedback received in December on numerous faculty</a:t>
            </a:r>
            <a:br>
              <a:rPr lang="en-US" altLang="en-US" sz="2000" b="1" dirty="0">
                <a:solidFill>
                  <a:schemeClr val="tx1"/>
                </a:solidFill>
                <a:latin typeface="Century Gothic" panose="020B0502020202020204" pitchFamily="34" charset="0"/>
              </a:rPr>
            </a:br>
            <a:endParaRPr lang="en-US" altLang="en-US" sz="2000" b="1" dirty="0">
              <a:solidFill>
                <a:schemeClr val="tx1"/>
              </a:solidFill>
              <a:latin typeface="Century Gothic" panose="020B0502020202020204" pitchFamily="34" charset="0"/>
            </a:endParaRPr>
          </a:p>
          <a:p>
            <a:pPr eaLnBrk="1" hangingPunct="1">
              <a:lnSpc>
                <a:spcPct val="80000"/>
              </a:lnSpc>
              <a:spcBef>
                <a:spcPct val="0"/>
              </a:spcBef>
              <a:buSzTx/>
              <a:buNone/>
            </a:pPr>
            <a:r>
              <a:rPr lang="en-US" altLang="en-US" sz="2000" b="1" dirty="0">
                <a:solidFill>
                  <a:schemeClr val="tx1"/>
                </a:solidFill>
                <a:latin typeface="Century Gothic" panose="020B0502020202020204" pitchFamily="34" charset="0"/>
              </a:rPr>
              <a:t>Dr. Roger Webster</a:t>
            </a:r>
          </a:p>
          <a:p>
            <a:pPr eaLnBrk="1" hangingPunct="1">
              <a:lnSpc>
                <a:spcPct val="80000"/>
              </a:lnSpc>
              <a:spcBef>
                <a:spcPct val="0"/>
              </a:spcBef>
              <a:buSzTx/>
              <a:buNone/>
            </a:pPr>
            <a:r>
              <a:rPr lang="en-US" altLang="en-US" sz="2000" b="1" dirty="0">
                <a:solidFill>
                  <a:schemeClr val="tx1"/>
                </a:solidFill>
                <a:latin typeface="Century Gothic" panose="020B0502020202020204" pitchFamily="34" charset="0"/>
              </a:rPr>
              <a:t>Dr. Sandi Towers Romero</a:t>
            </a:r>
          </a:p>
          <a:p>
            <a:pPr eaLnBrk="1" hangingPunct="1">
              <a:lnSpc>
                <a:spcPct val="80000"/>
              </a:lnSpc>
              <a:spcBef>
                <a:spcPct val="0"/>
              </a:spcBef>
              <a:buSzTx/>
              <a:buNone/>
            </a:pPr>
            <a:r>
              <a:rPr lang="en-US" altLang="en-US" sz="2000" b="1" dirty="0">
                <a:solidFill>
                  <a:schemeClr val="tx1"/>
                </a:solidFill>
                <a:latin typeface="Century Gothic" panose="020B0502020202020204" pitchFamily="34" charset="0"/>
              </a:rPr>
              <a:t>Professor George Russell</a:t>
            </a:r>
          </a:p>
          <a:p>
            <a:pPr eaLnBrk="1" hangingPunct="1">
              <a:lnSpc>
                <a:spcPct val="80000"/>
              </a:lnSpc>
              <a:spcBef>
                <a:spcPct val="0"/>
              </a:spcBef>
              <a:buSzTx/>
              <a:buNone/>
            </a:pPr>
            <a:r>
              <a:rPr lang="en-US" altLang="en-US" sz="2000" b="1" dirty="0">
                <a:solidFill>
                  <a:schemeClr val="tx1"/>
                </a:solidFill>
                <a:latin typeface="Century Gothic" panose="020B0502020202020204" pitchFamily="34" charset="0"/>
              </a:rPr>
              <a:t>Dr. Cristina Reinert</a:t>
            </a:r>
          </a:p>
          <a:p>
            <a:pPr eaLnBrk="1" hangingPunct="1">
              <a:lnSpc>
                <a:spcPct val="80000"/>
              </a:lnSpc>
              <a:spcBef>
                <a:spcPct val="0"/>
              </a:spcBef>
              <a:buSzTx/>
              <a:buNone/>
            </a:pPr>
            <a:endParaRPr lang="en-US" altLang="en-US" sz="2000" b="1" dirty="0">
              <a:solidFill>
                <a:srgbClr val="7030A0"/>
              </a:solidFill>
              <a:latin typeface="Century Gothic" panose="020B0502020202020204" pitchFamily="34" charset="0"/>
            </a:endParaRPr>
          </a:p>
          <a:p>
            <a:pPr eaLnBrk="1" hangingPunct="1">
              <a:lnSpc>
                <a:spcPct val="80000"/>
              </a:lnSpc>
              <a:spcBef>
                <a:spcPct val="0"/>
              </a:spcBef>
              <a:buSzTx/>
              <a:buNone/>
            </a:pPr>
            <a:r>
              <a:rPr lang="en-US" altLang="en-US" sz="2000" b="1" dirty="0">
                <a:solidFill>
                  <a:srgbClr val="7030A0"/>
                </a:solidFill>
                <a:latin typeface="Century Gothic" panose="020B0502020202020204" pitchFamily="34" charset="0"/>
              </a:rPr>
              <a:t>Many others! – Don’t be shy – share the great news!</a:t>
            </a:r>
          </a:p>
          <a:p>
            <a:pPr eaLnBrk="1" hangingPunct="1">
              <a:lnSpc>
                <a:spcPct val="80000"/>
              </a:lnSpc>
              <a:spcBef>
                <a:spcPct val="0"/>
              </a:spcBef>
              <a:buSzTx/>
              <a:buNone/>
            </a:pPr>
            <a:endParaRPr lang="en-US" altLang="en-US" sz="2000" b="1" dirty="0">
              <a:solidFill>
                <a:schemeClr val="tx1"/>
              </a:solidFill>
              <a:latin typeface="Century Gothic" panose="020B0502020202020204" pitchFamily="34" charset="0"/>
            </a:endParaRPr>
          </a:p>
          <a:p>
            <a:pPr eaLnBrk="1" hangingPunct="1">
              <a:lnSpc>
                <a:spcPct val="80000"/>
              </a:lnSpc>
              <a:spcBef>
                <a:spcPct val="0"/>
              </a:spcBef>
              <a:buSzTx/>
              <a:buNone/>
            </a:pPr>
            <a:r>
              <a:rPr lang="en-US" altLang="en-US" sz="2000" b="1" dirty="0">
                <a:solidFill>
                  <a:schemeClr val="tx1"/>
                </a:solidFill>
                <a:latin typeface="Century Gothic" panose="020B0502020202020204" pitchFamily="34" charset="0"/>
              </a:rPr>
              <a:t>A big thanks to Dr. Melinda Lyles,</a:t>
            </a:r>
          </a:p>
          <a:p>
            <a:pPr eaLnBrk="1" hangingPunct="1">
              <a:lnSpc>
                <a:spcPct val="80000"/>
              </a:lnSpc>
              <a:spcBef>
                <a:spcPct val="0"/>
              </a:spcBef>
              <a:buSzTx/>
              <a:buNone/>
            </a:pPr>
            <a:r>
              <a:rPr lang="en-US" altLang="en-US" sz="2000" b="1" dirty="0">
                <a:solidFill>
                  <a:schemeClr val="tx1"/>
                </a:solidFill>
                <a:latin typeface="Century Gothic" panose="020B0502020202020204" pitchFamily="34" charset="0"/>
              </a:rPr>
              <a:t>who has stepped in mid-year to serve as SOBT’s Online Learning Coordinator</a:t>
            </a:r>
          </a:p>
          <a:p>
            <a:pPr eaLnBrk="1" hangingPunct="1">
              <a:lnSpc>
                <a:spcPct val="80000"/>
              </a:lnSpc>
              <a:spcBef>
                <a:spcPct val="0"/>
              </a:spcBef>
              <a:buSzTx/>
              <a:buNone/>
            </a:pPr>
            <a:endParaRPr lang="en-US" altLang="en-US" sz="2000" b="1" dirty="0">
              <a:solidFill>
                <a:schemeClr val="tx1"/>
              </a:solidFill>
              <a:latin typeface="Century Gothic" panose="020B0502020202020204" pitchFamily="34" charset="0"/>
            </a:endParaRPr>
          </a:p>
          <a:p>
            <a:pPr eaLnBrk="1" hangingPunct="1">
              <a:lnSpc>
                <a:spcPct val="80000"/>
              </a:lnSpc>
              <a:spcBef>
                <a:spcPct val="0"/>
              </a:spcBef>
              <a:buSzTx/>
              <a:buNone/>
            </a:pPr>
            <a:r>
              <a:rPr lang="en-US" altLang="en-US" sz="2000" b="1" dirty="0">
                <a:solidFill>
                  <a:schemeClr val="tx1"/>
                </a:solidFill>
                <a:latin typeface="Century Gothic" panose="020B0502020202020204" pitchFamily="34" charset="0"/>
              </a:rPr>
              <a:t>A big thanks to Professor Patrick Giambalvo, who has stepped up to oversee Dr. Rose’s student clubs</a:t>
            </a:r>
          </a:p>
          <a:p>
            <a:pPr eaLnBrk="1" hangingPunct="1">
              <a:lnSpc>
                <a:spcPct val="80000"/>
              </a:lnSpc>
              <a:spcBef>
                <a:spcPct val="0"/>
              </a:spcBef>
              <a:buSzTx/>
              <a:buFontTx/>
              <a:buNone/>
            </a:pPr>
            <a:endParaRPr lang="en-US" altLang="en-US" b="1" dirty="0">
              <a:solidFill>
                <a:schemeClr val="tx1"/>
              </a:solidFill>
              <a:latin typeface="Century Gothic" panose="020B0502020202020204" pitchFamily="34" charset="0"/>
            </a:endParaRPr>
          </a:p>
        </p:txBody>
      </p:sp>
      <p:sp>
        <p:nvSpPr>
          <p:cNvPr id="4100" name="Rectangle 4"/>
          <p:cNvSpPr>
            <a:spLocks noChangeArrowheads="1"/>
          </p:cNvSpPr>
          <p:nvPr/>
        </p:nvSpPr>
        <p:spPr bwMode="auto">
          <a:xfrm>
            <a:off x="4972050" y="428625"/>
            <a:ext cx="4000500" cy="6029325"/>
          </a:xfrm>
          <a:prstGeom prst="rect">
            <a:avLst/>
          </a:prstGeom>
          <a:solidFill>
            <a:srgbClr val="00BFB3"/>
          </a:solidFill>
          <a:ln w="12701">
            <a:solidFill>
              <a:srgbClr val="32054A"/>
            </a:solidFill>
            <a:miter lim="800000"/>
            <a:headEnd/>
            <a:tailEnd/>
          </a:ln>
        </p:spPr>
        <p:txBody>
          <a:bodyPr anchor="ctr" anchorCtr="1"/>
          <a:lstStyle>
            <a:lvl1pPr>
              <a:lnSpc>
                <a:spcPct val="90000"/>
              </a:lnSpc>
              <a:spcBef>
                <a:spcPts val="1000"/>
              </a:spcBef>
              <a:buSzPct val="100000"/>
              <a:buFont typeface="Arial" panose="020B0604020202020204" pitchFamily="34" charset="0"/>
              <a:buChar char="•"/>
              <a:defRPr sz="2800">
                <a:solidFill>
                  <a:srgbClr val="000000"/>
                </a:solidFill>
                <a:latin typeface="Calibri" panose="020F0502020204030204" pitchFamily="34" charset="0"/>
                <a:ea typeface="MS PGothic" panose="020B0600070205080204" pitchFamily="34" charset="-128"/>
              </a:defRPr>
            </a:lvl1pPr>
            <a:lvl2pPr marL="742950" indent="-285750">
              <a:lnSpc>
                <a:spcPct val="90000"/>
              </a:lnSpc>
              <a:spcBef>
                <a:spcPts val="500"/>
              </a:spcBef>
              <a:buSzPct val="100000"/>
              <a:buFont typeface="Arial" panose="020B0604020202020204" pitchFamily="34" charset="0"/>
              <a:buChar char="•"/>
              <a:defRPr sz="2400">
                <a:solidFill>
                  <a:srgbClr val="000000"/>
                </a:solidFill>
                <a:latin typeface="Calibri" panose="020F0502020204030204" pitchFamily="34" charset="0"/>
                <a:ea typeface="MS PGothic" panose="020B0600070205080204" pitchFamily="34" charset="-128"/>
              </a:defRPr>
            </a:lvl2pPr>
            <a:lvl3pPr marL="1143000" indent="-228600">
              <a:lnSpc>
                <a:spcPct val="90000"/>
              </a:lnSpc>
              <a:spcBef>
                <a:spcPts val="500"/>
              </a:spcBef>
              <a:buSzPct val="100000"/>
              <a:buFont typeface="Arial" panose="020B0604020202020204" pitchFamily="34" charset="0"/>
              <a:buChar char="•"/>
              <a:defRPr sz="2000">
                <a:solidFill>
                  <a:srgbClr val="000000"/>
                </a:solidFill>
                <a:latin typeface="Calibri" panose="020F0502020204030204" pitchFamily="34" charset="0"/>
                <a:ea typeface="MS PGothic" panose="020B0600070205080204" pitchFamily="34" charset="-128"/>
              </a:defRPr>
            </a:lvl3pPr>
            <a:lvl4pPr marL="1600200" indent="-228600">
              <a:lnSpc>
                <a:spcPct val="90000"/>
              </a:lnSpc>
              <a:spcBef>
                <a:spcPts val="500"/>
              </a:spcBef>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4pPr>
            <a:lvl5pPr marL="2057400" indent="-228600">
              <a:lnSpc>
                <a:spcPct val="90000"/>
              </a:lnSpc>
              <a:spcBef>
                <a:spcPts val="500"/>
              </a:spcBef>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5pPr>
            <a:lvl6pPr marL="25146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6pPr>
            <a:lvl7pPr marL="29718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7pPr>
            <a:lvl8pPr marL="34290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8pPr>
            <a:lvl9pPr marL="38862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9pPr>
          </a:lstStyle>
          <a:p>
            <a:pPr algn="ctr" eaLnBrk="1" hangingPunct="1">
              <a:lnSpc>
                <a:spcPct val="100000"/>
              </a:lnSpc>
              <a:spcBef>
                <a:spcPct val="0"/>
              </a:spcBef>
              <a:buSzTx/>
              <a:buFontTx/>
              <a:buNone/>
            </a:pPr>
            <a:r>
              <a:rPr lang="en-US" altLang="en-US" sz="1800" dirty="0">
                <a:solidFill>
                  <a:srgbClr val="FFFFFF"/>
                </a:solidFill>
              </a:rPr>
              <a:t>Picture Here</a:t>
            </a: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43076" y="809897"/>
            <a:ext cx="3219899" cy="5159829"/>
          </a:xfrm>
          <a:prstGeom prst="rect">
            <a:avLst/>
          </a:prstGeom>
        </p:spPr>
      </p:pic>
    </p:spTree>
    <p:extLst>
      <p:ext uri="{BB962C8B-B14F-4D97-AF65-F5344CB8AC3E}">
        <p14:creationId xmlns:p14="http://schemas.microsoft.com/office/powerpoint/2010/main" val="912714248"/>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txBox="1">
            <a:spLocks noGrp="1"/>
          </p:cNvSpPr>
          <p:nvPr>
            <p:ph type="title"/>
          </p:nvPr>
        </p:nvSpPr>
        <p:spPr>
          <a:xfrm>
            <a:off x="266700" y="428625"/>
            <a:ext cx="7886700" cy="1566863"/>
          </a:xfrm>
          <a:solidFill>
            <a:srgbClr val="470A68"/>
          </a:solidFill>
        </p:spPr>
        <p:txBody>
          <a:bodyPr/>
          <a:lstStyle/>
          <a:p>
            <a:pPr eaLnBrk="1" hangingPunct="1"/>
            <a:r>
              <a:rPr altLang="en-US" sz="3500" b="1" dirty="0">
                <a:solidFill>
                  <a:srgbClr val="FFFFFF"/>
                </a:solidFill>
                <a:latin typeface="Adobe Devanagari" panose="02040503050201020203" pitchFamily="18" charset="0"/>
              </a:rPr>
              <a:t>AGENDA</a:t>
            </a:r>
            <a:br>
              <a:rPr lang="en-US" altLang="en-US" sz="3500" b="1" dirty="0">
                <a:solidFill>
                  <a:srgbClr val="FFFFFF"/>
                </a:solidFill>
                <a:latin typeface="Adobe Devanagari" panose="02040503050201020203" pitchFamily="18" charset="0"/>
              </a:rPr>
            </a:br>
            <a:r>
              <a:rPr lang="en-US" altLang="en-US" b="1" i="1" dirty="0">
                <a:solidFill>
                  <a:srgbClr val="00B0F0"/>
                </a:solidFill>
                <a:latin typeface="Adobe Devanagari" panose="02040503050201020203" pitchFamily="18" charset="0"/>
              </a:rPr>
              <a:t>Announcements</a:t>
            </a:r>
            <a:endParaRPr altLang="en-US" i="1" dirty="0">
              <a:solidFill>
                <a:srgbClr val="00B0F0"/>
              </a:solidFill>
              <a:latin typeface="Adobe Devanagari" panose="02040503050201020203" pitchFamily="18" charset="0"/>
            </a:endParaRPr>
          </a:p>
        </p:txBody>
      </p:sp>
      <p:sp>
        <p:nvSpPr>
          <p:cNvPr id="4099" name="Content Placeholder 2"/>
          <p:cNvSpPr txBox="1">
            <a:spLocks noChangeArrowheads="1"/>
          </p:cNvSpPr>
          <p:nvPr/>
        </p:nvSpPr>
        <p:spPr bwMode="auto">
          <a:xfrm>
            <a:off x="266700" y="2136775"/>
            <a:ext cx="4705350" cy="4257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28600" indent="-228600">
              <a:lnSpc>
                <a:spcPct val="90000"/>
              </a:lnSpc>
              <a:spcBef>
                <a:spcPts val="1000"/>
              </a:spcBef>
              <a:buSzPct val="100000"/>
              <a:buFont typeface="Arial" panose="020B0604020202020204" pitchFamily="34" charset="0"/>
              <a:buChar char="•"/>
              <a:defRPr sz="2800">
                <a:solidFill>
                  <a:srgbClr val="000000"/>
                </a:solidFill>
                <a:latin typeface="Calibri" panose="020F0502020204030204" pitchFamily="34" charset="0"/>
                <a:ea typeface="MS PGothic" panose="020B0600070205080204" pitchFamily="34" charset="-128"/>
              </a:defRPr>
            </a:lvl1pPr>
            <a:lvl2pPr marL="742950" indent="-285750">
              <a:lnSpc>
                <a:spcPct val="90000"/>
              </a:lnSpc>
              <a:spcBef>
                <a:spcPts val="500"/>
              </a:spcBef>
              <a:buSzPct val="100000"/>
              <a:buFont typeface="Arial" panose="020B0604020202020204" pitchFamily="34" charset="0"/>
              <a:buChar char="•"/>
              <a:defRPr sz="2400">
                <a:solidFill>
                  <a:srgbClr val="000000"/>
                </a:solidFill>
                <a:latin typeface="Calibri" panose="020F0502020204030204" pitchFamily="34" charset="0"/>
                <a:ea typeface="MS PGothic" panose="020B0600070205080204" pitchFamily="34" charset="-128"/>
              </a:defRPr>
            </a:lvl2pPr>
            <a:lvl3pPr marL="1143000" indent="-228600">
              <a:lnSpc>
                <a:spcPct val="90000"/>
              </a:lnSpc>
              <a:spcBef>
                <a:spcPts val="500"/>
              </a:spcBef>
              <a:buSzPct val="100000"/>
              <a:buFont typeface="Arial" panose="020B0604020202020204" pitchFamily="34" charset="0"/>
              <a:buChar char="•"/>
              <a:defRPr sz="2000">
                <a:solidFill>
                  <a:srgbClr val="000000"/>
                </a:solidFill>
                <a:latin typeface="Calibri" panose="020F0502020204030204" pitchFamily="34" charset="0"/>
                <a:ea typeface="MS PGothic" panose="020B0600070205080204" pitchFamily="34" charset="-128"/>
              </a:defRPr>
            </a:lvl3pPr>
            <a:lvl4pPr marL="1600200" indent="-228600">
              <a:lnSpc>
                <a:spcPct val="90000"/>
              </a:lnSpc>
              <a:spcBef>
                <a:spcPts val="500"/>
              </a:spcBef>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4pPr>
            <a:lvl5pPr marL="2057400" indent="-228600">
              <a:lnSpc>
                <a:spcPct val="90000"/>
              </a:lnSpc>
              <a:spcBef>
                <a:spcPts val="500"/>
              </a:spcBef>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5pPr>
            <a:lvl6pPr marL="25146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6pPr>
            <a:lvl7pPr marL="29718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7pPr>
            <a:lvl8pPr marL="34290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8pPr>
            <a:lvl9pPr marL="38862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9pPr>
          </a:lstStyle>
          <a:p>
            <a:pPr eaLnBrk="1" hangingPunct="1">
              <a:lnSpc>
                <a:spcPct val="80000"/>
              </a:lnSpc>
              <a:spcBef>
                <a:spcPct val="0"/>
              </a:spcBef>
              <a:buSzTx/>
              <a:buNone/>
            </a:pPr>
            <a:r>
              <a:rPr lang="en-US" altLang="en-US" sz="2000" b="1" dirty="0">
                <a:solidFill>
                  <a:schemeClr val="tx1"/>
                </a:solidFill>
                <a:latin typeface="Century Gothic" panose="020B0502020202020204" pitchFamily="34" charset="0"/>
              </a:rPr>
              <a:t>Please join me in welcoming new Criminal Justice Public Safety faculty (search completed in December 2020):</a:t>
            </a:r>
          </a:p>
          <a:p>
            <a:pPr eaLnBrk="1" hangingPunct="1">
              <a:lnSpc>
                <a:spcPct val="80000"/>
              </a:lnSpc>
              <a:spcBef>
                <a:spcPct val="0"/>
              </a:spcBef>
              <a:buSzTx/>
              <a:buNone/>
            </a:pPr>
            <a:endParaRPr lang="en-US" altLang="en-US" sz="2000" b="1" dirty="0">
              <a:solidFill>
                <a:schemeClr val="tx1"/>
              </a:solidFill>
              <a:latin typeface="Century Gothic" panose="020B0502020202020204" pitchFamily="34" charset="0"/>
            </a:endParaRPr>
          </a:p>
          <a:p>
            <a:pPr eaLnBrk="1" hangingPunct="1">
              <a:lnSpc>
                <a:spcPct val="80000"/>
              </a:lnSpc>
              <a:spcBef>
                <a:spcPct val="0"/>
              </a:spcBef>
              <a:buSzTx/>
              <a:buNone/>
            </a:pPr>
            <a:r>
              <a:rPr lang="en-US" altLang="en-US" sz="2000" b="1" dirty="0">
                <a:solidFill>
                  <a:schemeClr val="tx1"/>
                </a:solidFill>
                <a:latin typeface="Century Gothic" panose="020B0502020202020204" pitchFamily="34" charset="0"/>
              </a:rPr>
              <a:t>Dr. Brian O’Reilly</a:t>
            </a:r>
          </a:p>
          <a:p>
            <a:pPr eaLnBrk="1" hangingPunct="1">
              <a:lnSpc>
                <a:spcPct val="80000"/>
              </a:lnSpc>
              <a:spcBef>
                <a:spcPct val="0"/>
              </a:spcBef>
              <a:buSzTx/>
              <a:buNone/>
            </a:pPr>
            <a:endParaRPr lang="en-US" altLang="en-US" sz="2000" b="1" dirty="0">
              <a:solidFill>
                <a:schemeClr val="tx1"/>
              </a:solidFill>
              <a:latin typeface="Century Gothic" panose="020B0502020202020204" pitchFamily="34" charset="0"/>
            </a:endParaRPr>
          </a:p>
          <a:p>
            <a:pPr eaLnBrk="1" hangingPunct="1">
              <a:lnSpc>
                <a:spcPct val="80000"/>
              </a:lnSpc>
              <a:spcBef>
                <a:spcPct val="0"/>
              </a:spcBef>
              <a:buSzTx/>
              <a:buNone/>
            </a:pPr>
            <a:r>
              <a:rPr lang="en-US" altLang="en-US" sz="2000" b="1" dirty="0">
                <a:solidFill>
                  <a:schemeClr val="tx1"/>
                </a:solidFill>
                <a:latin typeface="Century Gothic" panose="020B0502020202020204" pitchFamily="34" charset="0"/>
              </a:rPr>
              <a:t>Thanks to search committee members: Dr. Worch (chair), Professor Nisson, Professor Krissy Cabral, Professor Bill Shuluk, Associate Dean Jennifer Baker, Police Chief Jerry Connelly</a:t>
            </a:r>
          </a:p>
          <a:p>
            <a:pPr eaLnBrk="1" hangingPunct="1">
              <a:lnSpc>
                <a:spcPct val="80000"/>
              </a:lnSpc>
              <a:spcBef>
                <a:spcPct val="0"/>
              </a:spcBef>
              <a:buSzTx/>
              <a:buNone/>
            </a:pPr>
            <a:endParaRPr lang="en-US" altLang="en-US" sz="2000" b="1" dirty="0">
              <a:solidFill>
                <a:schemeClr val="tx1"/>
              </a:solidFill>
              <a:latin typeface="Century Gothic" panose="020B0502020202020204" pitchFamily="34" charset="0"/>
            </a:endParaRPr>
          </a:p>
          <a:p>
            <a:pPr eaLnBrk="1" hangingPunct="1">
              <a:lnSpc>
                <a:spcPct val="80000"/>
              </a:lnSpc>
              <a:spcBef>
                <a:spcPct val="0"/>
              </a:spcBef>
              <a:buSzTx/>
              <a:buNone/>
            </a:pPr>
            <a:r>
              <a:rPr lang="en-US" altLang="en-US" sz="2000" b="1" dirty="0">
                <a:solidFill>
                  <a:schemeClr val="tx1"/>
                </a:solidFill>
                <a:latin typeface="Century Gothic" panose="020B0502020202020204" pitchFamily="34" charset="0"/>
              </a:rPr>
              <a:t>Great search – had nearly 80 applicants</a:t>
            </a:r>
          </a:p>
          <a:p>
            <a:pPr eaLnBrk="1" hangingPunct="1">
              <a:lnSpc>
                <a:spcPct val="80000"/>
              </a:lnSpc>
              <a:spcBef>
                <a:spcPct val="0"/>
              </a:spcBef>
              <a:buSzTx/>
              <a:buNone/>
            </a:pPr>
            <a:r>
              <a:rPr lang="en-US" altLang="en-US" sz="2000" b="1" dirty="0">
                <a:solidFill>
                  <a:schemeClr val="tx1"/>
                </a:solidFill>
                <a:latin typeface="Century Gothic" panose="020B0502020202020204" pitchFamily="34" charset="0"/>
              </a:rPr>
              <a:t>    </a:t>
            </a:r>
          </a:p>
          <a:p>
            <a:pPr eaLnBrk="1" hangingPunct="1">
              <a:lnSpc>
                <a:spcPct val="80000"/>
              </a:lnSpc>
              <a:spcBef>
                <a:spcPct val="0"/>
              </a:spcBef>
              <a:buSzTx/>
              <a:buFontTx/>
              <a:buNone/>
            </a:pPr>
            <a:endParaRPr lang="en-US" altLang="en-US" b="1" dirty="0">
              <a:solidFill>
                <a:schemeClr val="tx1"/>
              </a:solidFill>
              <a:latin typeface="Century Gothic" panose="020B0502020202020204" pitchFamily="34" charset="0"/>
            </a:endParaRPr>
          </a:p>
        </p:txBody>
      </p:sp>
      <p:sp>
        <p:nvSpPr>
          <p:cNvPr id="4100" name="Rectangle 4"/>
          <p:cNvSpPr>
            <a:spLocks noChangeArrowheads="1"/>
          </p:cNvSpPr>
          <p:nvPr/>
        </p:nvSpPr>
        <p:spPr bwMode="auto">
          <a:xfrm>
            <a:off x="4972050" y="428625"/>
            <a:ext cx="4000500" cy="6029325"/>
          </a:xfrm>
          <a:prstGeom prst="rect">
            <a:avLst/>
          </a:prstGeom>
          <a:solidFill>
            <a:srgbClr val="00BFB3"/>
          </a:solidFill>
          <a:ln w="12701">
            <a:solidFill>
              <a:srgbClr val="32054A"/>
            </a:solidFill>
            <a:miter lim="800000"/>
            <a:headEnd/>
            <a:tailEnd/>
          </a:ln>
        </p:spPr>
        <p:txBody>
          <a:bodyPr anchor="ctr" anchorCtr="1"/>
          <a:lstStyle>
            <a:lvl1pPr>
              <a:lnSpc>
                <a:spcPct val="90000"/>
              </a:lnSpc>
              <a:spcBef>
                <a:spcPts val="1000"/>
              </a:spcBef>
              <a:buSzPct val="100000"/>
              <a:buFont typeface="Arial" panose="020B0604020202020204" pitchFamily="34" charset="0"/>
              <a:buChar char="•"/>
              <a:defRPr sz="2800">
                <a:solidFill>
                  <a:srgbClr val="000000"/>
                </a:solidFill>
                <a:latin typeface="Calibri" panose="020F0502020204030204" pitchFamily="34" charset="0"/>
                <a:ea typeface="MS PGothic" panose="020B0600070205080204" pitchFamily="34" charset="-128"/>
              </a:defRPr>
            </a:lvl1pPr>
            <a:lvl2pPr marL="742950" indent="-285750">
              <a:lnSpc>
                <a:spcPct val="90000"/>
              </a:lnSpc>
              <a:spcBef>
                <a:spcPts val="500"/>
              </a:spcBef>
              <a:buSzPct val="100000"/>
              <a:buFont typeface="Arial" panose="020B0604020202020204" pitchFamily="34" charset="0"/>
              <a:buChar char="•"/>
              <a:defRPr sz="2400">
                <a:solidFill>
                  <a:srgbClr val="000000"/>
                </a:solidFill>
                <a:latin typeface="Calibri" panose="020F0502020204030204" pitchFamily="34" charset="0"/>
                <a:ea typeface="MS PGothic" panose="020B0600070205080204" pitchFamily="34" charset="-128"/>
              </a:defRPr>
            </a:lvl2pPr>
            <a:lvl3pPr marL="1143000" indent="-228600">
              <a:lnSpc>
                <a:spcPct val="90000"/>
              </a:lnSpc>
              <a:spcBef>
                <a:spcPts val="500"/>
              </a:spcBef>
              <a:buSzPct val="100000"/>
              <a:buFont typeface="Arial" panose="020B0604020202020204" pitchFamily="34" charset="0"/>
              <a:buChar char="•"/>
              <a:defRPr sz="2000">
                <a:solidFill>
                  <a:srgbClr val="000000"/>
                </a:solidFill>
                <a:latin typeface="Calibri" panose="020F0502020204030204" pitchFamily="34" charset="0"/>
                <a:ea typeface="MS PGothic" panose="020B0600070205080204" pitchFamily="34" charset="-128"/>
              </a:defRPr>
            </a:lvl3pPr>
            <a:lvl4pPr marL="1600200" indent="-228600">
              <a:lnSpc>
                <a:spcPct val="90000"/>
              </a:lnSpc>
              <a:spcBef>
                <a:spcPts val="500"/>
              </a:spcBef>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4pPr>
            <a:lvl5pPr marL="2057400" indent="-228600">
              <a:lnSpc>
                <a:spcPct val="90000"/>
              </a:lnSpc>
              <a:spcBef>
                <a:spcPts val="500"/>
              </a:spcBef>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5pPr>
            <a:lvl6pPr marL="25146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6pPr>
            <a:lvl7pPr marL="29718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7pPr>
            <a:lvl8pPr marL="34290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8pPr>
            <a:lvl9pPr marL="38862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9pPr>
          </a:lstStyle>
          <a:p>
            <a:pPr algn="ctr" eaLnBrk="1" hangingPunct="1">
              <a:lnSpc>
                <a:spcPct val="100000"/>
              </a:lnSpc>
              <a:spcBef>
                <a:spcPct val="0"/>
              </a:spcBef>
              <a:buSzTx/>
              <a:buFontTx/>
              <a:buNone/>
            </a:pPr>
            <a:r>
              <a:rPr lang="en-US" altLang="en-US" sz="1800" dirty="0">
                <a:solidFill>
                  <a:srgbClr val="FFFFFF"/>
                </a:solidFill>
              </a:rPr>
              <a:t>Picture Here</a:t>
            </a: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43076" y="809897"/>
            <a:ext cx="3219899" cy="5159829"/>
          </a:xfrm>
          <a:prstGeom prst="rect">
            <a:avLst/>
          </a:prstGeom>
        </p:spPr>
      </p:pic>
    </p:spTree>
    <p:extLst>
      <p:ext uri="{BB962C8B-B14F-4D97-AF65-F5344CB8AC3E}">
        <p14:creationId xmlns:p14="http://schemas.microsoft.com/office/powerpoint/2010/main" val="2392681579"/>
      </p:ext>
    </p:extLst>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txBox="1">
            <a:spLocks noGrp="1"/>
          </p:cNvSpPr>
          <p:nvPr>
            <p:ph type="title"/>
          </p:nvPr>
        </p:nvSpPr>
        <p:spPr>
          <a:xfrm>
            <a:off x="266700" y="428625"/>
            <a:ext cx="7886700" cy="1566863"/>
          </a:xfrm>
          <a:solidFill>
            <a:srgbClr val="470A68"/>
          </a:solidFill>
        </p:spPr>
        <p:txBody>
          <a:bodyPr/>
          <a:lstStyle/>
          <a:p>
            <a:pPr eaLnBrk="1" hangingPunct="1"/>
            <a:r>
              <a:rPr altLang="en-US" sz="3500" b="1" dirty="0">
                <a:solidFill>
                  <a:srgbClr val="FFFFFF"/>
                </a:solidFill>
                <a:latin typeface="Adobe Devanagari" panose="02040503050201020203" pitchFamily="18" charset="0"/>
              </a:rPr>
              <a:t>AGENDA</a:t>
            </a:r>
            <a:br>
              <a:rPr lang="en-US" altLang="en-US" sz="3500" b="1" dirty="0">
                <a:solidFill>
                  <a:srgbClr val="FFFFFF"/>
                </a:solidFill>
                <a:latin typeface="Adobe Devanagari" panose="02040503050201020203" pitchFamily="18" charset="0"/>
              </a:rPr>
            </a:br>
            <a:r>
              <a:rPr lang="en-US" altLang="en-US" b="1" i="1" dirty="0">
                <a:solidFill>
                  <a:srgbClr val="00B0F0"/>
                </a:solidFill>
                <a:latin typeface="Adobe Devanagari" panose="02040503050201020203" pitchFamily="18" charset="0"/>
              </a:rPr>
              <a:t>Announcements</a:t>
            </a:r>
            <a:endParaRPr altLang="en-US" i="1" dirty="0">
              <a:solidFill>
                <a:srgbClr val="00B0F0"/>
              </a:solidFill>
              <a:latin typeface="Adobe Devanagari" panose="02040503050201020203" pitchFamily="18" charset="0"/>
            </a:endParaRPr>
          </a:p>
        </p:txBody>
      </p:sp>
      <p:sp>
        <p:nvSpPr>
          <p:cNvPr id="4099" name="Content Placeholder 2"/>
          <p:cNvSpPr txBox="1">
            <a:spLocks noChangeArrowheads="1"/>
          </p:cNvSpPr>
          <p:nvPr/>
        </p:nvSpPr>
        <p:spPr bwMode="auto">
          <a:xfrm>
            <a:off x="266700" y="2171700"/>
            <a:ext cx="4705350" cy="454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28600" indent="-228600">
              <a:lnSpc>
                <a:spcPct val="90000"/>
              </a:lnSpc>
              <a:spcBef>
                <a:spcPts val="1000"/>
              </a:spcBef>
              <a:buSzPct val="100000"/>
              <a:buFont typeface="Arial" panose="020B0604020202020204" pitchFamily="34" charset="0"/>
              <a:buChar char="•"/>
              <a:defRPr sz="2800">
                <a:solidFill>
                  <a:srgbClr val="000000"/>
                </a:solidFill>
                <a:latin typeface="Calibri" panose="020F0502020204030204" pitchFamily="34" charset="0"/>
                <a:ea typeface="MS PGothic" panose="020B0600070205080204" pitchFamily="34" charset="-128"/>
              </a:defRPr>
            </a:lvl1pPr>
            <a:lvl2pPr marL="742950" indent="-285750">
              <a:lnSpc>
                <a:spcPct val="90000"/>
              </a:lnSpc>
              <a:spcBef>
                <a:spcPts val="500"/>
              </a:spcBef>
              <a:buSzPct val="100000"/>
              <a:buFont typeface="Arial" panose="020B0604020202020204" pitchFamily="34" charset="0"/>
              <a:buChar char="•"/>
              <a:defRPr sz="2400">
                <a:solidFill>
                  <a:srgbClr val="000000"/>
                </a:solidFill>
                <a:latin typeface="Calibri" panose="020F0502020204030204" pitchFamily="34" charset="0"/>
                <a:ea typeface="MS PGothic" panose="020B0600070205080204" pitchFamily="34" charset="-128"/>
              </a:defRPr>
            </a:lvl2pPr>
            <a:lvl3pPr marL="1143000" indent="-228600">
              <a:lnSpc>
                <a:spcPct val="90000"/>
              </a:lnSpc>
              <a:spcBef>
                <a:spcPts val="500"/>
              </a:spcBef>
              <a:buSzPct val="100000"/>
              <a:buFont typeface="Arial" panose="020B0604020202020204" pitchFamily="34" charset="0"/>
              <a:buChar char="•"/>
              <a:defRPr sz="2000">
                <a:solidFill>
                  <a:srgbClr val="000000"/>
                </a:solidFill>
                <a:latin typeface="Calibri" panose="020F0502020204030204" pitchFamily="34" charset="0"/>
                <a:ea typeface="MS PGothic" panose="020B0600070205080204" pitchFamily="34" charset="-128"/>
              </a:defRPr>
            </a:lvl3pPr>
            <a:lvl4pPr marL="1600200" indent="-228600">
              <a:lnSpc>
                <a:spcPct val="90000"/>
              </a:lnSpc>
              <a:spcBef>
                <a:spcPts val="500"/>
              </a:spcBef>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4pPr>
            <a:lvl5pPr marL="2057400" indent="-228600">
              <a:lnSpc>
                <a:spcPct val="90000"/>
              </a:lnSpc>
              <a:spcBef>
                <a:spcPts val="500"/>
              </a:spcBef>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5pPr>
            <a:lvl6pPr marL="25146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6pPr>
            <a:lvl7pPr marL="29718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7pPr>
            <a:lvl8pPr marL="34290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8pPr>
            <a:lvl9pPr marL="38862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9pPr>
          </a:lstStyle>
          <a:p>
            <a:pPr eaLnBrk="1" hangingPunct="1">
              <a:lnSpc>
                <a:spcPct val="80000"/>
              </a:lnSpc>
              <a:spcBef>
                <a:spcPct val="0"/>
              </a:spcBef>
              <a:buSzTx/>
              <a:buNone/>
            </a:pPr>
            <a:r>
              <a:rPr lang="en-US" altLang="en-US" sz="2000" b="1" dirty="0">
                <a:solidFill>
                  <a:srgbClr val="7030A0"/>
                </a:solidFill>
                <a:latin typeface="Century Gothic" panose="020B0502020202020204" pitchFamily="34" charset="0"/>
              </a:rPr>
              <a:t>Other new faculty we would like to welcome this term:</a:t>
            </a:r>
          </a:p>
          <a:p>
            <a:pPr eaLnBrk="1" hangingPunct="1">
              <a:lnSpc>
                <a:spcPct val="80000"/>
              </a:lnSpc>
              <a:spcBef>
                <a:spcPct val="0"/>
              </a:spcBef>
              <a:buSzTx/>
              <a:buNone/>
            </a:pPr>
            <a:endParaRPr lang="en-US" altLang="en-US" sz="2000" b="1" dirty="0">
              <a:solidFill>
                <a:schemeClr val="tx1"/>
              </a:solidFill>
              <a:latin typeface="Century Gothic" panose="020B0502020202020204" pitchFamily="34" charset="0"/>
            </a:endParaRPr>
          </a:p>
          <a:p>
            <a:pPr eaLnBrk="1" hangingPunct="1">
              <a:lnSpc>
                <a:spcPct val="80000"/>
              </a:lnSpc>
              <a:spcBef>
                <a:spcPct val="0"/>
              </a:spcBef>
              <a:buSzTx/>
              <a:buNone/>
            </a:pPr>
            <a:r>
              <a:rPr lang="en-US" altLang="en-US" sz="2000" b="1" dirty="0">
                <a:solidFill>
                  <a:schemeClr val="tx1"/>
                </a:solidFill>
                <a:latin typeface="Century Gothic" panose="020B0502020202020204" pitchFamily="34" charset="0"/>
              </a:rPr>
              <a:t>Dr. Dee Batiato   (Management)</a:t>
            </a:r>
          </a:p>
          <a:p>
            <a:pPr eaLnBrk="1" hangingPunct="1">
              <a:lnSpc>
                <a:spcPct val="80000"/>
              </a:lnSpc>
              <a:spcBef>
                <a:spcPct val="0"/>
              </a:spcBef>
              <a:buSzTx/>
              <a:buNone/>
            </a:pPr>
            <a:endParaRPr lang="en-US" altLang="en-US" sz="2000" b="1" dirty="0">
              <a:solidFill>
                <a:schemeClr val="tx1"/>
              </a:solidFill>
              <a:latin typeface="Century Gothic" panose="020B0502020202020204" pitchFamily="34" charset="0"/>
            </a:endParaRPr>
          </a:p>
          <a:p>
            <a:pPr eaLnBrk="1" hangingPunct="1">
              <a:lnSpc>
                <a:spcPct val="80000"/>
              </a:lnSpc>
              <a:spcBef>
                <a:spcPct val="0"/>
              </a:spcBef>
              <a:buSzTx/>
              <a:buNone/>
            </a:pPr>
            <a:r>
              <a:rPr lang="en-US" altLang="en-US" sz="2000" b="1" dirty="0">
                <a:solidFill>
                  <a:schemeClr val="tx1"/>
                </a:solidFill>
                <a:latin typeface="Century Gothic" panose="020B0502020202020204" pitchFamily="34" charset="0"/>
              </a:rPr>
              <a:t>Professor Fred Bruno (Computer Science)</a:t>
            </a:r>
          </a:p>
          <a:p>
            <a:pPr eaLnBrk="1" hangingPunct="1">
              <a:lnSpc>
                <a:spcPct val="80000"/>
              </a:lnSpc>
              <a:spcBef>
                <a:spcPct val="0"/>
              </a:spcBef>
              <a:buSzTx/>
              <a:buNone/>
            </a:pPr>
            <a:endParaRPr lang="en-US" altLang="en-US" sz="2000" b="1" dirty="0">
              <a:solidFill>
                <a:schemeClr val="tx1"/>
              </a:solidFill>
              <a:latin typeface="Century Gothic" panose="020B0502020202020204" pitchFamily="34" charset="0"/>
            </a:endParaRPr>
          </a:p>
          <a:p>
            <a:pPr eaLnBrk="1" hangingPunct="1">
              <a:lnSpc>
                <a:spcPct val="80000"/>
              </a:lnSpc>
              <a:spcBef>
                <a:spcPct val="0"/>
              </a:spcBef>
              <a:buSzTx/>
              <a:buNone/>
            </a:pPr>
            <a:r>
              <a:rPr lang="en-US" altLang="en-US" sz="2000" b="1" dirty="0">
                <a:solidFill>
                  <a:schemeClr val="tx1"/>
                </a:solidFill>
                <a:latin typeface="Century Gothic" panose="020B0502020202020204" pitchFamily="34" charset="0"/>
              </a:rPr>
              <a:t>Professor Abby Castellanos (Accounting)</a:t>
            </a:r>
          </a:p>
          <a:p>
            <a:pPr eaLnBrk="1" hangingPunct="1">
              <a:lnSpc>
                <a:spcPct val="80000"/>
              </a:lnSpc>
              <a:spcBef>
                <a:spcPct val="0"/>
              </a:spcBef>
              <a:buSzTx/>
              <a:buNone/>
            </a:pPr>
            <a:endParaRPr lang="en-US" altLang="en-US" sz="2000" b="1" dirty="0">
              <a:solidFill>
                <a:schemeClr val="tx1"/>
              </a:solidFill>
              <a:latin typeface="Century Gothic" panose="020B0502020202020204" pitchFamily="34" charset="0"/>
            </a:endParaRPr>
          </a:p>
          <a:p>
            <a:pPr eaLnBrk="1" hangingPunct="1">
              <a:lnSpc>
                <a:spcPct val="80000"/>
              </a:lnSpc>
              <a:spcBef>
                <a:spcPct val="0"/>
              </a:spcBef>
              <a:buSzTx/>
              <a:buNone/>
            </a:pPr>
            <a:r>
              <a:rPr lang="en-US" altLang="en-US" sz="2000" b="1" dirty="0">
                <a:solidFill>
                  <a:schemeClr val="tx1"/>
                </a:solidFill>
                <a:latin typeface="Century Gothic" panose="020B0502020202020204" pitchFamily="34" charset="0"/>
              </a:rPr>
              <a:t>Professor Daniel Costa (CJ/Crime Scene)</a:t>
            </a:r>
          </a:p>
          <a:p>
            <a:pPr eaLnBrk="1" hangingPunct="1">
              <a:lnSpc>
                <a:spcPct val="80000"/>
              </a:lnSpc>
              <a:spcBef>
                <a:spcPct val="0"/>
              </a:spcBef>
              <a:buSzTx/>
              <a:buNone/>
            </a:pPr>
            <a:endParaRPr lang="en-US" altLang="en-US" sz="2000" b="1" dirty="0">
              <a:solidFill>
                <a:schemeClr val="tx1"/>
              </a:solidFill>
              <a:latin typeface="Century Gothic" panose="020B0502020202020204" pitchFamily="34" charset="0"/>
            </a:endParaRPr>
          </a:p>
          <a:p>
            <a:pPr eaLnBrk="1" hangingPunct="1">
              <a:lnSpc>
                <a:spcPct val="80000"/>
              </a:lnSpc>
              <a:spcBef>
                <a:spcPct val="0"/>
              </a:spcBef>
              <a:buSzTx/>
              <a:buNone/>
            </a:pPr>
            <a:r>
              <a:rPr lang="en-US" altLang="en-US" sz="2000" b="1" dirty="0">
                <a:solidFill>
                  <a:schemeClr val="tx1"/>
                </a:solidFill>
                <a:latin typeface="Century Gothic" panose="020B0502020202020204" pitchFamily="34" charset="0"/>
              </a:rPr>
              <a:t>Dr. Barry Denton  (CJ/Public Safety)</a:t>
            </a:r>
          </a:p>
          <a:p>
            <a:pPr eaLnBrk="1" hangingPunct="1">
              <a:lnSpc>
                <a:spcPct val="80000"/>
              </a:lnSpc>
              <a:spcBef>
                <a:spcPct val="0"/>
              </a:spcBef>
              <a:buSzTx/>
              <a:buNone/>
            </a:pPr>
            <a:endParaRPr lang="en-US" altLang="en-US" sz="2000" b="1" dirty="0">
              <a:solidFill>
                <a:schemeClr val="tx1"/>
              </a:solidFill>
              <a:latin typeface="Century Gothic" panose="020B0502020202020204" pitchFamily="34" charset="0"/>
            </a:endParaRPr>
          </a:p>
          <a:p>
            <a:pPr eaLnBrk="1" hangingPunct="1">
              <a:lnSpc>
                <a:spcPct val="80000"/>
              </a:lnSpc>
              <a:spcBef>
                <a:spcPct val="0"/>
              </a:spcBef>
              <a:buSzTx/>
              <a:buNone/>
            </a:pPr>
            <a:r>
              <a:rPr lang="en-US" altLang="en-US" sz="2000" b="1" dirty="0">
                <a:solidFill>
                  <a:schemeClr val="tx1"/>
                </a:solidFill>
                <a:latin typeface="Century Gothic" panose="020B0502020202020204" pitchFamily="34" charset="0"/>
              </a:rPr>
              <a:t>Professor Claire Etienne (Architecture)</a:t>
            </a:r>
          </a:p>
          <a:p>
            <a:pPr eaLnBrk="1" hangingPunct="1">
              <a:lnSpc>
                <a:spcPct val="80000"/>
              </a:lnSpc>
              <a:spcBef>
                <a:spcPct val="0"/>
              </a:spcBef>
              <a:buSzTx/>
              <a:buNone/>
            </a:pPr>
            <a:endParaRPr lang="en-US" altLang="en-US" sz="2000" b="1" dirty="0">
              <a:solidFill>
                <a:schemeClr val="tx1"/>
              </a:solidFill>
              <a:latin typeface="Century Gothic" panose="020B0502020202020204" pitchFamily="34" charset="0"/>
            </a:endParaRPr>
          </a:p>
          <a:p>
            <a:pPr eaLnBrk="1" hangingPunct="1">
              <a:lnSpc>
                <a:spcPct val="80000"/>
              </a:lnSpc>
              <a:spcBef>
                <a:spcPct val="0"/>
              </a:spcBef>
              <a:buSzTx/>
              <a:buNone/>
            </a:pPr>
            <a:endParaRPr lang="en-US" altLang="en-US" sz="2000" b="1" dirty="0">
              <a:solidFill>
                <a:schemeClr val="tx1"/>
              </a:solidFill>
              <a:latin typeface="Century Gothic" panose="020B0502020202020204" pitchFamily="34" charset="0"/>
            </a:endParaRPr>
          </a:p>
          <a:p>
            <a:pPr eaLnBrk="1" hangingPunct="1">
              <a:lnSpc>
                <a:spcPct val="80000"/>
              </a:lnSpc>
              <a:spcBef>
                <a:spcPct val="0"/>
              </a:spcBef>
              <a:buSzTx/>
              <a:buNone/>
            </a:pPr>
            <a:endParaRPr lang="en-US" altLang="en-US" sz="2000" b="1" dirty="0">
              <a:solidFill>
                <a:schemeClr val="tx1"/>
              </a:solidFill>
              <a:latin typeface="Century Gothic" panose="020B0502020202020204" pitchFamily="34" charset="0"/>
            </a:endParaRPr>
          </a:p>
          <a:p>
            <a:pPr eaLnBrk="1" hangingPunct="1">
              <a:lnSpc>
                <a:spcPct val="80000"/>
              </a:lnSpc>
              <a:spcBef>
                <a:spcPct val="0"/>
              </a:spcBef>
              <a:buSzTx/>
              <a:buNone/>
            </a:pPr>
            <a:r>
              <a:rPr lang="en-US" altLang="en-US" sz="2000" b="1" dirty="0">
                <a:solidFill>
                  <a:schemeClr val="tx1"/>
                </a:solidFill>
                <a:latin typeface="Century Gothic" panose="020B0502020202020204" pitchFamily="34" charset="0"/>
              </a:rPr>
              <a:t>    </a:t>
            </a:r>
          </a:p>
          <a:p>
            <a:pPr eaLnBrk="1" hangingPunct="1">
              <a:lnSpc>
                <a:spcPct val="80000"/>
              </a:lnSpc>
              <a:spcBef>
                <a:spcPct val="0"/>
              </a:spcBef>
              <a:buSzTx/>
              <a:buFontTx/>
              <a:buNone/>
            </a:pPr>
            <a:endParaRPr lang="en-US" altLang="en-US" b="1" dirty="0">
              <a:solidFill>
                <a:schemeClr val="tx1"/>
              </a:solidFill>
              <a:latin typeface="Century Gothic" panose="020B0502020202020204" pitchFamily="34" charset="0"/>
            </a:endParaRPr>
          </a:p>
        </p:txBody>
      </p:sp>
      <p:sp>
        <p:nvSpPr>
          <p:cNvPr id="4100" name="Rectangle 4"/>
          <p:cNvSpPr>
            <a:spLocks noChangeArrowheads="1"/>
          </p:cNvSpPr>
          <p:nvPr/>
        </p:nvSpPr>
        <p:spPr bwMode="auto">
          <a:xfrm>
            <a:off x="4972050" y="428625"/>
            <a:ext cx="4000500" cy="6029325"/>
          </a:xfrm>
          <a:prstGeom prst="rect">
            <a:avLst/>
          </a:prstGeom>
          <a:solidFill>
            <a:srgbClr val="00BFB3"/>
          </a:solidFill>
          <a:ln w="12701">
            <a:solidFill>
              <a:srgbClr val="32054A"/>
            </a:solidFill>
            <a:miter lim="800000"/>
            <a:headEnd/>
            <a:tailEnd/>
          </a:ln>
        </p:spPr>
        <p:txBody>
          <a:bodyPr anchor="ctr" anchorCtr="1"/>
          <a:lstStyle>
            <a:lvl1pPr>
              <a:lnSpc>
                <a:spcPct val="90000"/>
              </a:lnSpc>
              <a:spcBef>
                <a:spcPts val="1000"/>
              </a:spcBef>
              <a:buSzPct val="100000"/>
              <a:buFont typeface="Arial" panose="020B0604020202020204" pitchFamily="34" charset="0"/>
              <a:buChar char="•"/>
              <a:defRPr sz="2800">
                <a:solidFill>
                  <a:srgbClr val="000000"/>
                </a:solidFill>
                <a:latin typeface="Calibri" panose="020F0502020204030204" pitchFamily="34" charset="0"/>
                <a:ea typeface="MS PGothic" panose="020B0600070205080204" pitchFamily="34" charset="-128"/>
              </a:defRPr>
            </a:lvl1pPr>
            <a:lvl2pPr marL="742950" indent="-285750">
              <a:lnSpc>
                <a:spcPct val="90000"/>
              </a:lnSpc>
              <a:spcBef>
                <a:spcPts val="500"/>
              </a:spcBef>
              <a:buSzPct val="100000"/>
              <a:buFont typeface="Arial" panose="020B0604020202020204" pitchFamily="34" charset="0"/>
              <a:buChar char="•"/>
              <a:defRPr sz="2400">
                <a:solidFill>
                  <a:srgbClr val="000000"/>
                </a:solidFill>
                <a:latin typeface="Calibri" panose="020F0502020204030204" pitchFamily="34" charset="0"/>
                <a:ea typeface="MS PGothic" panose="020B0600070205080204" pitchFamily="34" charset="-128"/>
              </a:defRPr>
            </a:lvl2pPr>
            <a:lvl3pPr marL="1143000" indent="-228600">
              <a:lnSpc>
                <a:spcPct val="90000"/>
              </a:lnSpc>
              <a:spcBef>
                <a:spcPts val="500"/>
              </a:spcBef>
              <a:buSzPct val="100000"/>
              <a:buFont typeface="Arial" panose="020B0604020202020204" pitchFamily="34" charset="0"/>
              <a:buChar char="•"/>
              <a:defRPr sz="2000">
                <a:solidFill>
                  <a:srgbClr val="000000"/>
                </a:solidFill>
                <a:latin typeface="Calibri" panose="020F0502020204030204" pitchFamily="34" charset="0"/>
                <a:ea typeface="MS PGothic" panose="020B0600070205080204" pitchFamily="34" charset="-128"/>
              </a:defRPr>
            </a:lvl3pPr>
            <a:lvl4pPr marL="1600200" indent="-228600">
              <a:lnSpc>
                <a:spcPct val="90000"/>
              </a:lnSpc>
              <a:spcBef>
                <a:spcPts val="500"/>
              </a:spcBef>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4pPr>
            <a:lvl5pPr marL="2057400" indent="-228600">
              <a:lnSpc>
                <a:spcPct val="90000"/>
              </a:lnSpc>
              <a:spcBef>
                <a:spcPts val="500"/>
              </a:spcBef>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5pPr>
            <a:lvl6pPr marL="25146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6pPr>
            <a:lvl7pPr marL="29718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7pPr>
            <a:lvl8pPr marL="34290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8pPr>
            <a:lvl9pPr marL="38862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9pPr>
          </a:lstStyle>
          <a:p>
            <a:pPr algn="ctr" eaLnBrk="1" hangingPunct="1">
              <a:lnSpc>
                <a:spcPct val="100000"/>
              </a:lnSpc>
              <a:spcBef>
                <a:spcPct val="0"/>
              </a:spcBef>
              <a:buSzTx/>
              <a:buFontTx/>
              <a:buNone/>
            </a:pPr>
            <a:r>
              <a:rPr lang="en-US" altLang="en-US" sz="1800" dirty="0">
                <a:solidFill>
                  <a:srgbClr val="FFFFFF"/>
                </a:solidFill>
              </a:rPr>
              <a:t>Picture Here</a:t>
            </a: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43076" y="809897"/>
            <a:ext cx="3219899" cy="5159829"/>
          </a:xfrm>
          <a:prstGeom prst="rect">
            <a:avLst/>
          </a:prstGeom>
        </p:spPr>
      </p:pic>
    </p:spTree>
    <p:extLst>
      <p:ext uri="{BB962C8B-B14F-4D97-AF65-F5344CB8AC3E}">
        <p14:creationId xmlns:p14="http://schemas.microsoft.com/office/powerpoint/2010/main" val="755565238"/>
      </p:ext>
    </p:extLst>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txBox="1">
            <a:spLocks noGrp="1"/>
          </p:cNvSpPr>
          <p:nvPr>
            <p:ph type="title"/>
          </p:nvPr>
        </p:nvSpPr>
        <p:spPr>
          <a:xfrm>
            <a:off x="266700" y="428625"/>
            <a:ext cx="7886700" cy="1566863"/>
          </a:xfrm>
          <a:solidFill>
            <a:srgbClr val="470A68"/>
          </a:solidFill>
        </p:spPr>
        <p:txBody>
          <a:bodyPr/>
          <a:lstStyle/>
          <a:p>
            <a:pPr eaLnBrk="1" hangingPunct="1"/>
            <a:r>
              <a:rPr altLang="en-US" sz="3500" b="1" dirty="0">
                <a:solidFill>
                  <a:srgbClr val="FFFFFF"/>
                </a:solidFill>
                <a:latin typeface="Adobe Devanagari" panose="02040503050201020203" pitchFamily="18" charset="0"/>
              </a:rPr>
              <a:t>AGENDA</a:t>
            </a:r>
            <a:br>
              <a:rPr lang="en-US" altLang="en-US" sz="3500" b="1" dirty="0">
                <a:solidFill>
                  <a:srgbClr val="FFFFFF"/>
                </a:solidFill>
                <a:latin typeface="Adobe Devanagari" panose="02040503050201020203" pitchFamily="18" charset="0"/>
              </a:rPr>
            </a:br>
            <a:r>
              <a:rPr lang="en-US" altLang="en-US" b="1" i="1" dirty="0">
                <a:solidFill>
                  <a:srgbClr val="00B0F0"/>
                </a:solidFill>
                <a:latin typeface="Adobe Devanagari" panose="02040503050201020203" pitchFamily="18" charset="0"/>
              </a:rPr>
              <a:t>Announcements</a:t>
            </a:r>
            <a:endParaRPr altLang="en-US" i="1" dirty="0">
              <a:solidFill>
                <a:srgbClr val="00B0F0"/>
              </a:solidFill>
              <a:latin typeface="Adobe Devanagari" panose="02040503050201020203" pitchFamily="18" charset="0"/>
            </a:endParaRPr>
          </a:p>
        </p:txBody>
      </p:sp>
      <p:sp>
        <p:nvSpPr>
          <p:cNvPr id="4099" name="Content Placeholder 2"/>
          <p:cNvSpPr txBox="1">
            <a:spLocks noChangeArrowheads="1"/>
          </p:cNvSpPr>
          <p:nvPr/>
        </p:nvSpPr>
        <p:spPr bwMode="auto">
          <a:xfrm>
            <a:off x="266700" y="2136775"/>
            <a:ext cx="4705350" cy="4257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28600" indent="-228600">
              <a:lnSpc>
                <a:spcPct val="90000"/>
              </a:lnSpc>
              <a:spcBef>
                <a:spcPts val="1000"/>
              </a:spcBef>
              <a:buSzPct val="100000"/>
              <a:buFont typeface="Arial" panose="020B0604020202020204" pitchFamily="34" charset="0"/>
              <a:buChar char="•"/>
              <a:defRPr sz="2800">
                <a:solidFill>
                  <a:srgbClr val="000000"/>
                </a:solidFill>
                <a:latin typeface="Calibri" panose="020F0502020204030204" pitchFamily="34" charset="0"/>
                <a:ea typeface="MS PGothic" panose="020B0600070205080204" pitchFamily="34" charset="-128"/>
              </a:defRPr>
            </a:lvl1pPr>
            <a:lvl2pPr marL="742950" indent="-285750">
              <a:lnSpc>
                <a:spcPct val="90000"/>
              </a:lnSpc>
              <a:spcBef>
                <a:spcPts val="500"/>
              </a:spcBef>
              <a:buSzPct val="100000"/>
              <a:buFont typeface="Arial" panose="020B0604020202020204" pitchFamily="34" charset="0"/>
              <a:buChar char="•"/>
              <a:defRPr sz="2400">
                <a:solidFill>
                  <a:srgbClr val="000000"/>
                </a:solidFill>
                <a:latin typeface="Calibri" panose="020F0502020204030204" pitchFamily="34" charset="0"/>
                <a:ea typeface="MS PGothic" panose="020B0600070205080204" pitchFamily="34" charset="-128"/>
              </a:defRPr>
            </a:lvl2pPr>
            <a:lvl3pPr marL="1143000" indent="-228600">
              <a:lnSpc>
                <a:spcPct val="90000"/>
              </a:lnSpc>
              <a:spcBef>
                <a:spcPts val="500"/>
              </a:spcBef>
              <a:buSzPct val="100000"/>
              <a:buFont typeface="Arial" panose="020B0604020202020204" pitchFamily="34" charset="0"/>
              <a:buChar char="•"/>
              <a:defRPr sz="2000">
                <a:solidFill>
                  <a:srgbClr val="000000"/>
                </a:solidFill>
                <a:latin typeface="Calibri" panose="020F0502020204030204" pitchFamily="34" charset="0"/>
                <a:ea typeface="MS PGothic" panose="020B0600070205080204" pitchFamily="34" charset="-128"/>
              </a:defRPr>
            </a:lvl3pPr>
            <a:lvl4pPr marL="1600200" indent="-228600">
              <a:lnSpc>
                <a:spcPct val="90000"/>
              </a:lnSpc>
              <a:spcBef>
                <a:spcPts val="500"/>
              </a:spcBef>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4pPr>
            <a:lvl5pPr marL="2057400" indent="-228600">
              <a:lnSpc>
                <a:spcPct val="90000"/>
              </a:lnSpc>
              <a:spcBef>
                <a:spcPts val="500"/>
              </a:spcBef>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5pPr>
            <a:lvl6pPr marL="25146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6pPr>
            <a:lvl7pPr marL="29718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7pPr>
            <a:lvl8pPr marL="34290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8pPr>
            <a:lvl9pPr marL="38862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9pPr>
          </a:lstStyle>
          <a:p>
            <a:pPr eaLnBrk="1" hangingPunct="1">
              <a:lnSpc>
                <a:spcPct val="80000"/>
              </a:lnSpc>
              <a:spcBef>
                <a:spcPct val="0"/>
              </a:spcBef>
              <a:buSzTx/>
              <a:buNone/>
            </a:pPr>
            <a:r>
              <a:rPr lang="en-US" altLang="en-US" sz="2000" b="1" dirty="0">
                <a:solidFill>
                  <a:srgbClr val="7030A0"/>
                </a:solidFill>
                <a:latin typeface="Century Gothic" panose="020B0502020202020204" pitchFamily="34" charset="0"/>
              </a:rPr>
              <a:t>Other new faculty we would like to welcome this term, continued:</a:t>
            </a:r>
          </a:p>
          <a:p>
            <a:pPr eaLnBrk="1" hangingPunct="1">
              <a:lnSpc>
                <a:spcPct val="80000"/>
              </a:lnSpc>
              <a:spcBef>
                <a:spcPct val="0"/>
              </a:spcBef>
              <a:buSzTx/>
              <a:buNone/>
            </a:pPr>
            <a:endParaRPr lang="en-US" altLang="en-US" sz="2000" b="1" dirty="0">
              <a:solidFill>
                <a:schemeClr val="tx1"/>
              </a:solidFill>
              <a:latin typeface="Century Gothic" panose="020B0502020202020204" pitchFamily="34" charset="0"/>
            </a:endParaRPr>
          </a:p>
          <a:p>
            <a:pPr eaLnBrk="1" hangingPunct="1">
              <a:lnSpc>
                <a:spcPct val="80000"/>
              </a:lnSpc>
              <a:spcBef>
                <a:spcPct val="0"/>
              </a:spcBef>
              <a:buSzTx/>
              <a:buNone/>
            </a:pPr>
            <a:endParaRPr lang="en-US" altLang="en-US" sz="2000" b="1" dirty="0">
              <a:solidFill>
                <a:schemeClr val="tx1"/>
              </a:solidFill>
              <a:latin typeface="Century Gothic" panose="020B0502020202020204" pitchFamily="34" charset="0"/>
            </a:endParaRPr>
          </a:p>
          <a:p>
            <a:pPr eaLnBrk="1" hangingPunct="1">
              <a:lnSpc>
                <a:spcPct val="80000"/>
              </a:lnSpc>
              <a:spcBef>
                <a:spcPct val="0"/>
              </a:spcBef>
              <a:buSzTx/>
              <a:buNone/>
            </a:pPr>
            <a:r>
              <a:rPr lang="en-US" altLang="en-US" sz="2000" b="1" dirty="0">
                <a:solidFill>
                  <a:schemeClr val="tx1"/>
                </a:solidFill>
                <a:latin typeface="Century Gothic" panose="020B0502020202020204" pitchFamily="34" charset="0"/>
              </a:rPr>
              <a:t>Professor David Piro (Computer Science)</a:t>
            </a:r>
          </a:p>
          <a:p>
            <a:pPr eaLnBrk="1" hangingPunct="1">
              <a:lnSpc>
                <a:spcPct val="80000"/>
              </a:lnSpc>
              <a:spcBef>
                <a:spcPct val="0"/>
              </a:spcBef>
              <a:buSzTx/>
              <a:buNone/>
            </a:pPr>
            <a:endParaRPr lang="en-US" altLang="en-US" sz="2000" b="1" dirty="0">
              <a:solidFill>
                <a:schemeClr val="tx1"/>
              </a:solidFill>
              <a:latin typeface="Century Gothic" panose="020B0502020202020204" pitchFamily="34" charset="0"/>
            </a:endParaRPr>
          </a:p>
          <a:p>
            <a:pPr eaLnBrk="1" hangingPunct="1">
              <a:lnSpc>
                <a:spcPct val="80000"/>
              </a:lnSpc>
              <a:spcBef>
                <a:spcPct val="0"/>
              </a:spcBef>
              <a:buSzTx/>
              <a:buNone/>
            </a:pPr>
            <a:r>
              <a:rPr lang="en-US" altLang="en-US" sz="2000" b="1" dirty="0">
                <a:solidFill>
                  <a:schemeClr val="tx1"/>
                </a:solidFill>
                <a:latin typeface="Century Gothic" panose="020B0502020202020204" pitchFamily="34" charset="0"/>
              </a:rPr>
              <a:t>Dr. Michael Smith   (Management)</a:t>
            </a:r>
          </a:p>
          <a:p>
            <a:pPr eaLnBrk="1" hangingPunct="1">
              <a:lnSpc>
                <a:spcPct val="80000"/>
              </a:lnSpc>
              <a:spcBef>
                <a:spcPct val="0"/>
              </a:spcBef>
              <a:buSzTx/>
              <a:buNone/>
            </a:pPr>
            <a:endParaRPr lang="en-US" altLang="en-US" sz="2000" b="1" dirty="0">
              <a:solidFill>
                <a:schemeClr val="tx1"/>
              </a:solidFill>
              <a:latin typeface="Century Gothic" panose="020B0502020202020204" pitchFamily="34" charset="0"/>
            </a:endParaRPr>
          </a:p>
          <a:p>
            <a:pPr eaLnBrk="1" hangingPunct="1">
              <a:lnSpc>
                <a:spcPct val="80000"/>
              </a:lnSpc>
              <a:spcBef>
                <a:spcPct val="0"/>
              </a:spcBef>
              <a:buSzTx/>
              <a:buNone/>
            </a:pPr>
            <a:endParaRPr lang="en-US" altLang="en-US" sz="2000" b="1" dirty="0">
              <a:solidFill>
                <a:schemeClr val="tx1"/>
              </a:solidFill>
              <a:latin typeface="Century Gothic" panose="020B0502020202020204" pitchFamily="34" charset="0"/>
            </a:endParaRPr>
          </a:p>
          <a:p>
            <a:pPr eaLnBrk="1" hangingPunct="1">
              <a:lnSpc>
                <a:spcPct val="80000"/>
              </a:lnSpc>
              <a:spcBef>
                <a:spcPct val="0"/>
              </a:spcBef>
              <a:buSzTx/>
              <a:buNone/>
            </a:pPr>
            <a:r>
              <a:rPr lang="en-US" altLang="en-US" sz="2000" b="1" dirty="0">
                <a:solidFill>
                  <a:srgbClr val="7030A0"/>
                </a:solidFill>
                <a:latin typeface="Century Gothic" panose="020B0502020202020204" pitchFamily="34" charset="0"/>
              </a:rPr>
              <a:t>We wish the best to Professor Gray Davis (Risk Management) and to Professor Cache Heidel (Accounting) who have both relocated out of Florida</a:t>
            </a:r>
          </a:p>
          <a:p>
            <a:pPr eaLnBrk="1" hangingPunct="1">
              <a:lnSpc>
                <a:spcPct val="80000"/>
              </a:lnSpc>
              <a:spcBef>
                <a:spcPct val="0"/>
              </a:spcBef>
              <a:buSzTx/>
              <a:buNone/>
            </a:pPr>
            <a:endParaRPr lang="en-US" altLang="en-US" sz="2000" b="1" dirty="0">
              <a:solidFill>
                <a:schemeClr val="tx1"/>
              </a:solidFill>
              <a:latin typeface="Century Gothic" panose="020B0502020202020204" pitchFamily="34" charset="0"/>
            </a:endParaRPr>
          </a:p>
          <a:p>
            <a:pPr eaLnBrk="1" hangingPunct="1">
              <a:lnSpc>
                <a:spcPct val="80000"/>
              </a:lnSpc>
              <a:spcBef>
                <a:spcPct val="0"/>
              </a:spcBef>
              <a:buSzTx/>
              <a:buNone/>
            </a:pPr>
            <a:r>
              <a:rPr lang="en-US" altLang="en-US" sz="2000" b="1" dirty="0">
                <a:solidFill>
                  <a:schemeClr val="tx1"/>
                </a:solidFill>
                <a:latin typeface="Century Gothic" panose="020B0502020202020204" pitchFamily="34" charset="0"/>
              </a:rPr>
              <a:t>    </a:t>
            </a:r>
          </a:p>
          <a:p>
            <a:pPr eaLnBrk="1" hangingPunct="1">
              <a:lnSpc>
                <a:spcPct val="80000"/>
              </a:lnSpc>
              <a:spcBef>
                <a:spcPct val="0"/>
              </a:spcBef>
              <a:buSzTx/>
              <a:buFontTx/>
              <a:buNone/>
            </a:pPr>
            <a:endParaRPr lang="en-US" altLang="en-US" b="1" dirty="0">
              <a:solidFill>
                <a:schemeClr val="tx1"/>
              </a:solidFill>
              <a:latin typeface="Century Gothic" panose="020B0502020202020204" pitchFamily="34" charset="0"/>
            </a:endParaRPr>
          </a:p>
        </p:txBody>
      </p:sp>
      <p:sp>
        <p:nvSpPr>
          <p:cNvPr id="4100" name="Rectangle 4"/>
          <p:cNvSpPr>
            <a:spLocks noChangeArrowheads="1"/>
          </p:cNvSpPr>
          <p:nvPr/>
        </p:nvSpPr>
        <p:spPr bwMode="auto">
          <a:xfrm>
            <a:off x="4972050" y="428625"/>
            <a:ext cx="4000500" cy="6029325"/>
          </a:xfrm>
          <a:prstGeom prst="rect">
            <a:avLst/>
          </a:prstGeom>
          <a:solidFill>
            <a:srgbClr val="00BFB3"/>
          </a:solidFill>
          <a:ln w="12701">
            <a:solidFill>
              <a:srgbClr val="32054A"/>
            </a:solidFill>
            <a:miter lim="800000"/>
            <a:headEnd/>
            <a:tailEnd/>
          </a:ln>
        </p:spPr>
        <p:txBody>
          <a:bodyPr anchor="ctr" anchorCtr="1"/>
          <a:lstStyle>
            <a:lvl1pPr>
              <a:lnSpc>
                <a:spcPct val="90000"/>
              </a:lnSpc>
              <a:spcBef>
                <a:spcPts val="1000"/>
              </a:spcBef>
              <a:buSzPct val="100000"/>
              <a:buFont typeface="Arial" panose="020B0604020202020204" pitchFamily="34" charset="0"/>
              <a:buChar char="•"/>
              <a:defRPr sz="2800">
                <a:solidFill>
                  <a:srgbClr val="000000"/>
                </a:solidFill>
                <a:latin typeface="Calibri" panose="020F0502020204030204" pitchFamily="34" charset="0"/>
                <a:ea typeface="MS PGothic" panose="020B0600070205080204" pitchFamily="34" charset="-128"/>
              </a:defRPr>
            </a:lvl1pPr>
            <a:lvl2pPr marL="742950" indent="-285750">
              <a:lnSpc>
                <a:spcPct val="90000"/>
              </a:lnSpc>
              <a:spcBef>
                <a:spcPts val="500"/>
              </a:spcBef>
              <a:buSzPct val="100000"/>
              <a:buFont typeface="Arial" panose="020B0604020202020204" pitchFamily="34" charset="0"/>
              <a:buChar char="•"/>
              <a:defRPr sz="2400">
                <a:solidFill>
                  <a:srgbClr val="000000"/>
                </a:solidFill>
                <a:latin typeface="Calibri" panose="020F0502020204030204" pitchFamily="34" charset="0"/>
                <a:ea typeface="MS PGothic" panose="020B0600070205080204" pitchFamily="34" charset="-128"/>
              </a:defRPr>
            </a:lvl2pPr>
            <a:lvl3pPr marL="1143000" indent="-228600">
              <a:lnSpc>
                <a:spcPct val="90000"/>
              </a:lnSpc>
              <a:spcBef>
                <a:spcPts val="500"/>
              </a:spcBef>
              <a:buSzPct val="100000"/>
              <a:buFont typeface="Arial" panose="020B0604020202020204" pitchFamily="34" charset="0"/>
              <a:buChar char="•"/>
              <a:defRPr sz="2000">
                <a:solidFill>
                  <a:srgbClr val="000000"/>
                </a:solidFill>
                <a:latin typeface="Calibri" panose="020F0502020204030204" pitchFamily="34" charset="0"/>
                <a:ea typeface="MS PGothic" panose="020B0600070205080204" pitchFamily="34" charset="-128"/>
              </a:defRPr>
            </a:lvl3pPr>
            <a:lvl4pPr marL="1600200" indent="-228600">
              <a:lnSpc>
                <a:spcPct val="90000"/>
              </a:lnSpc>
              <a:spcBef>
                <a:spcPts val="500"/>
              </a:spcBef>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4pPr>
            <a:lvl5pPr marL="2057400" indent="-228600">
              <a:lnSpc>
                <a:spcPct val="90000"/>
              </a:lnSpc>
              <a:spcBef>
                <a:spcPts val="500"/>
              </a:spcBef>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5pPr>
            <a:lvl6pPr marL="25146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6pPr>
            <a:lvl7pPr marL="29718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7pPr>
            <a:lvl8pPr marL="34290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8pPr>
            <a:lvl9pPr marL="38862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9pPr>
          </a:lstStyle>
          <a:p>
            <a:pPr algn="ctr" eaLnBrk="1" hangingPunct="1">
              <a:lnSpc>
                <a:spcPct val="100000"/>
              </a:lnSpc>
              <a:spcBef>
                <a:spcPct val="0"/>
              </a:spcBef>
              <a:buSzTx/>
              <a:buFontTx/>
              <a:buNone/>
            </a:pPr>
            <a:r>
              <a:rPr lang="en-US" altLang="en-US" sz="1800" dirty="0">
                <a:solidFill>
                  <a:srgbClr val="FFFFFF"/>
                </a:solidFill>
              </a:rPr>
              <a:t>Picture Here</a:t>
            </a: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43076" y="809897"/>
            <a:ext cx="3219899" cy="5159829"/>
          </a:xfrm>
          <a:prstGeom prst="rect">
            <a:avLst/>
          </a:prstGeom>
        </p:spPr>
      </p:pic>
    </p:spTree>
    <p:extLst>
      <p:ext uri="{BB962C8B-B14F-4D97-AF65-F5344CB8AC3E}">
        <p14:creationId xmlns:p14="http://schemas.microsoft.com/office/powerpoint/2010/main" val="3133732257"/>
      </p:ext>
    </p:extLst>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txBox="1">
            <a:spLocks noGrp="1"/>
          </p:cNvSpPr>
          <p:nvPr>
            <p:ph type="title"/>
          </p:nvPr>
        </p:nvSpPr>
        <p:spPr>
          <a:xfrm>
            <a:off x="266700" y="428625"/>
            <a:ext cx="7886700" cy="1566863"/>
          </a:xfrm>
          <a:solidFill>
            <a:srgbClr val="470A68"/>
          </a:solidFill>
        </p:spPr>
        <p:txBody>
          <a:bodyPr/>
          <a:lstStyle/>
          <a:p>
            <a:r>
              <a:rPr altLang="en-US" sz="3500" b="1" dirty="0">
                <a:solidFill>
                  <a:srgbClr val="FFFFFF"/>
                </a:solidFill>
                <a:latin typeface="Adobe Devanagari" panose="02040503050201020203" pitchFamily="18" charset="0"/>
              </a:rPr>
              <a:t>AGENDA</a:t>
            </a:r>
            <a:br>
              <a:rPr lang="en-US" altLang="en-US" sz="3500" b="1" dirty="0">
                <a:solidFill>
                  <a:srgbClr val="FFFFFF"/>
                </a:solidFill>
                <a:latin typeface="Adobe Devanagari" panose="02040503050201020203" pitchFamily="18" charset="0"/>
              </a:rPr>
            </a:br>
            <a:r>
              <a:rPr lang="en-US" altLang="en-US" b="1" i="1" dirty="0">
                <a:solidFill>
                  <a:srgbClr val="00B0F0"/>
                </a:solidFill>
                <a:latin typeface="Adobe Devanagari" panose="02040503050201020203" pitchFamily="18" charset="0"/>
              </a:rPr>
              <a:t>Announcements, cont</a:t>
            </a:r>
            <a:endParaRPr altLang="en-US" i="1" dirty="0">
              <a:solidFill>
                <a:srgbClr val="00B0F0"/>
              </a:solidFill>
              <a:latin typeface="Adobe Devanagari" panose="02040503050201020203" pitchFamily="18" charset="0"/>
            </a:endParaRPr>
          </a:p>
        </p:txBody>
      </p:sp>
      <p:sp>
        <p:nvSpPr>
          <p:cNvPr id="4099" name="Content Placeholder 2"/>
          <p:cNvSpPr txBox="1">
            <a:spLocks noChangeArrowheads="1"/>
          </p:cNvSpPr>
          <p:nvPr/>
        </p:nvSpPr>
        <p:spPr bwMode="auto">
          <a:xfrm>
            <a:off x="266700" y="2085975"/>
            <a:ext cx="4533899" cy="4619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28600" indent="-228600">
              <a:lnSpc>
                <a:spcPct val="90000"/>
              </a:lnSpc>
              <a:spcBef>
                <a:spcPts val="1000"/>
              </a:spcBef>
              <a:buSzPct val="100000"/>
              <a:buFont typeface="Arial" panose="020B0604020202020204" pitchFamily="34" charset="0"/>
              <a:buChar char="•"/>
              <a:defRPr sz="2800">
                <a:solidFill>
                  <a:srgbClr val="000000"/>
                </a:solidFill>
                <a:latin typeface="Calibri" panose="020F0502020204030204" pitchFamily="34" charset="0"/>
                <a:ea typeface="MS PGothic" panose="020B0600070205080204" pitchFamily="34" charset="-128"/>
              </a:defRPr>
            </a:lvl1pPr>
            <a:lvl2pPr marL="742950" indent="-285750">
              <a:lnSpc>
                <a:spcPct val="90000"/>
              </a:lnSpc>
              <a:spcBef>
                <a:spcPts val="500"/>
              </a:spcBef>
              <a:buSzPct val="100000"/>
              <a:buFont typeface="Arial" panose="020B0604020202020204" pitchFamily="34" charset="0"/>
              <a:buChar char="•"/>
              <a:defRPr sz="2400">
                <a:solidFill>
                  <a:srgbClr val="000000"/>
                </a:solidFill>
                <a:latin typeface="Calibri" panose="020F0502020204030204" pitchFamily="34" charset="0"/>
                <a:ea typeface="MS PGothic" panose="020B0600070205080204" pitchFamily="34" charset="-128"/>
              </a:defRPr>
            </a:lvl2pPr>
            <a:lvl3pPr marL="1143000" indent="-228600">
              <a:lnSpc>
                <a:spcPct val="90000"/>
              </a:lnSpc>
              <a:spcBef>
                <a:spcPts val="500"/>
              </a:spcBef>
              <a:buSzPct val="100000"/>
              <a:buFont typeface="Arial" panose="020B0604020202020204" pitchFamily="34" charset="0"/>
              <a:buChar char="•"/>
              <a:defRPr sz="2000">
                <a:solidFill>
                  <a:srgbClr val="000000"/>
                </a:solidFill>
                <a:latin typeface="Calibri" panose="020F0502020204030204" pitchFamily="34" charset="0"/>
                <a:ea typeface="MS PGothic" panose="020B0600070205080204" pitchFamily="34" charset="-128"/>
              </a:defRPr>
            </a:lvl3pPr>
            <a:lvl4pPr marL="1600200" indent="-228600">
              <a:lnSpc>
                <a:spcPct val="90000"/>
              </a:lnSpc>
              <a:spcBef>
                <a:spcPts val="500"/>
              </a:spcBef>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4pPr>
            <a:lvl5pPr marL="2057400" indent="-228600">
              <a:lnSpc>
                <a:spcPct val="90000"/>
              </a:lnSpc>
              <a:spcBef>
                <a:spcPts val="500"/>
              </a:spcBef>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5pPr>
            <a:lvl6pPr marL="25146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6pPr>
            <a:lvl7pPr marL="29718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7pPr>
            <a:lvl8pPr marL="34290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8pPr>
            <a:lvl9pPr marL="38862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9pPr>
          </a:lstStyle>
          <a:p>
            <a:pPr eaLnBrk="1" hangingPunct="1">
              <a:lnSpc>
                <a:spcPct val="80000"/>
              </a:lnSpc>
              <a:spcBef>
                <a:spcPct val="0"/>
              </a:spcBef>
              <a:buSzTx/>
              <a:buNone/>
            </a:pPr>
            <a:r>
              <a:rPr lang="en-US" altLang="en-US" sz="2000" b="1" dirty="0">
                <a:solidFill>
                  <a:srgbClr val="7030A0"/>
                </a:solidFill>
                <a:latin typeface="Century Gothic" panose="020B0502020202020204" pitchFamily="34" charset="0"/>
              </a:rPr>
              <a:t>Promotion – Jill DeValk – congratulations to Jill!</a:t>
            </a:r>
          </a:p>
          <a:p>
            <a:pPr eaLnBrk="1" hangingPunct="1">
              <a:lnSpc>
                <a:spcPct val="80000"/>
              </a:lnSpc>
              <a:spcBef>
                <a:spcPct val="0"/>
              </a:spcBef>
              <a:buSzTx/>
              <a:buNone/>
            </a:pPr>
            <a:endParaRPr lang="en-US" altLang="en-US" sz="2000" b="1" dirty="0">
              <a:solidFill>
                <a:schemeClr val="tx1"/>
              </a:solidFill>
              <a:latin typeface="Century Gothic" panose="020B0502020202020204" pitchFamily="34" charset="0"/>
            </a:endParaRPr>
          </a:p>
          <a:p>
            <a:pPr eaLnBrk="1" hangingPunct="1">
              <a:lnSpc>
                <a:spcPct val="80000"/>
              </a:lnSpc>
              <a:spcBef>
                <a:spcPct val="0"/>
              </a:spcBef>
              <a:buSzTx/>
              <a:buNone/>
            </a:pPr>
            <a:endParaRPr lang="en-US" altLang="en-US" sz="2000" b="1" dirty="0">
              <a:solidFill>
                <a:schemeClr val="tx1"/>
              </a:solidFill>
              <a:latin typeface="Century Gothic" panose="020B0502020202020204" pitchFamily="34" charset="0"/>
            </a:endParaRPr>
          </a:p>
          <a:p>
            <a:pPr eaLnBrk="1" hangingPunct="1">
              <a:lnSpc>
                <a:spcPct val="80000"/>
              </a:lnSpc>
              <a:spcBef>
                <a:spcPct val="0"/>
              </a:spcBef>
              <a:buSzTx/>
              <a:buNone/>
            </a:pPr>
            <a:r>
              <a:rPr lang="en-US" altLang="en-US" sz="2000" b="1" dirty="0">
                <a:solidFill>
                  <a:schemeClr val="tx1"/>
                </a:solidFill>
                <a:latin typeface="Century Gothic" panose="020B0502020202020204" pitchFamily="34" charset="0"/>
              </a:rPr>
              <a:t>Great job to faculty Dr. Jenny Patterson, Dr. Dee Batiato, and Dr. Michael Kohl who all presented at TLC Professional Development sessions this week. Dr. Kohl’s session will be presented again:</a:t>
            </a:r>
            <a:r>
              <a:rPr lang="en-US" altLang="en-US" sz="2000" b="1" dirty="0">
                <a:solidFill>
                  <a:srgbClr val="7030A0"/>
                </a:solidFill>
                <a:latin typeface="Arial" panose="020B0604020202020204" pitchFamily="34" charset="0"/>
                <a:ea typeface="Calibri" panose="020F0502020204030204" pitchFamily="34" charset="0"/>
                <a:cs typeface="Arial" panose="020B0604020202020204" pitchFamily="34" charset="0"/>
              </a:rPr>
              <a:t> </a:t>
            </a:r>
          </a:p>
          <a:p>
            <a:pPr eaLnBrk="1" hangingPunct="1">
              <a:lnSpc>
                <a:spcPct val="80000"/>
              </a:lnSpc>
              <a:spcBef>
                <a:spcPct val="0"/>
              </a:spcBef>
              <a:buSzTx/>
              <a:buNone/>
            </a:pPr>
            <a:endParaRPr lang="en-US" altLang="en-US" sz="2000" b="1" dirty="0">
              <a:solidFill>
                <a:srgbClr val="7030A0"/>
              </a:solidFill>
              <a:latin typeface="Arial" panose="020B0604020202020204" pitchFamily="34" charset="0"/>
              <a:ea typeface="Calibri" panose="020F0502020204030204" pitchFamily="34" charset="0"/>
              <a:cs typeface="Arial" panose="020B0604020202020204" pitchFamily="34" charset="0"/>
            </a:endParaRPr>
          </a:p>
          <a:p>
            <a:pPr eaLnBrk="1" hangingPunct="1">
              <a:lnSpc>
                <a:spcPct val="80000"/>
              </a:lnSpc>
              <a:spcBef>
                <a:spcPct val="0"/>
              </a:spcBef>
              <a:buSzTx/>
              <a:buNone/>
            </a:pPr>
            <a:r>
              <a:rPr lang="en-US" altLang="en-US" sz="2000" b="1" dirty="0">
                <a:solidFill>
                  <a:srgbClr val="7030A0"/>
                </a:solidFill>
                <a:latin typeface="Arial" panose="020B0604020202020204" pitchFamily="34" charset="0"/>
                <a:ea typeface="Calibri" panose="020F0502020204030204" pitchFamily="34" charset="0"/>
                <a:cs typeface="Arial" panose="020B0604020202020204" pitchFamily="34" charset="0"/>
              </a:rPr>
              <a:t>The Third Annual Southwest Florida Symposium on Teaching -</a:t>
            </a:r>
            <a:r>
              <a:rPr lang="en-US" altLang="en-US" sz="2000" dirty="0">
                <a:solidFill>
                  <a:srgbClr val="7030A0"/>
                </a:solidFill>
                <a:latin typeface="Arial" panose="020B0604020202020204" pitchFamily="34" charset="0"/>
                <a:ea typeface="Calibri" panose="020F0502020204030204" pitchFamily="34" charset="0"/>
                <a:cs typeface="Arial" panose="020B0604020202020204" pitchFamily="34" charset="0"/>
              </a:rPr>
              <a:t> February 4 – 5, 2021 via Zoom</a:t>
            </a:r>
            <a:endParaRPr lang="en-US" altLang="en-US" sz="2000" b="1" dirty="0">
              <a:solidFill>
                <a:schemeClr val="tx1"/>
              </a:solidFill>
              <a:latin typeface="Century Gothic" panose="020B0502020202020204" pitchFamily="34" charset="0"/>
            </a:endParaRPr>
          </a:p>
          <a:p>
            <a:pPr eaLnBrk="1" hangingPunct="1">
              <a:lnSpc>
                <a:spcPct val="80000"/>
              </a:lnSpc>
              <a:spcBef>
                <a:spcPct val="0"/>
              </a:spcBef>
              <a:buSzTx/>
              <a:buNone/>
            </a:pPr>
            <a:endParaRPr lang="en-US" altLang="en-US" sz="2000" b="1" dirty="0">
              <a:solidFill>
                <a:schemeClr val="tx1"/>
              </a:solidFill>
              <a:latin typeface="Century Gothic" panose="020B0502020202020204" pitchFamily="34" charset="0"/>
            </a:endParaRPr>
          </a:p>
          <a:p>
            <a:pPr eaLnBrk="1" hangingPunct="1">
              <a:lnSpc>
                <a:spcPct val="80000"/>
              </a:lnSpc>
              <a:spcBef>
                <a:spcPct val="0"/>
              </a:spcBef>
              <a:buSzTx/>
              <a:buFontTx/>
              <a:buNone/>
            </a:pPr>
            <a:r>
              <a:rPr lang="en-US" altLang="en-US" b="1" dirty="0">
                <a:solidFill>
                  <a:schemeClr val="tx1"/>
                </a:solidFill>
                <a:latin typeface="Arial" panose="020B0604020202020204" pitchFamily="34" charset="0"/>
                <a:ea typeface="Calibri" panose="020F0502020204030204" pitchFamily="34" charset="0"/>
                <a:cs typeface="Arial" panose="020B0604020202020204" pitchFamily="34" charset="0"/>
              </a:rPr>
              <a:t> </a:t>
            </a:r>
            <a:r>
              <a:rPr lang="en-US" altLang="en-US" sz="1800" b="1" dirty="0">
                <a:solidFill>
                  <a:schemeClr val="tx1"/>
                </a:solidFill>
                <a:latin typeface="Arial" panose="020B0604020202020204" pitchFamily="34" charset="0"/>
                <a:ea typeface="Calibri" panose="020F0502020204030204" pitchFamily="34" charset="0"/>
                <a:cs typeface="Arial" panose="020B0604020202020204" pitchFamily="34" charset="0"/>
              </a:rPr>
              <a:t>Congratulations to Dr. Tim Lucas </a:t>
            </a:r>
            <a:r>
              <a:rPr lang="en-US" altLang="en-US" sz="1800" b="1" dirty="0">
                <a:solidFill>
                  <a:srgbClr val="7030A0"/>
                </a:solidFill>
                <a:latin typeface="Arial" panose="020B0604020202020204" pitchFamily="34" charset="0"/>
                <a:ea typeface="Calibri" panose="020F0502020204030204" pitchFamily="34" charset="0"/>
                <a:cs typeface="Arial" panose="020B0604020202020204" pitchFamily="34" charset="0"/>
              </a:rPr>
              <a:t>– </a:t>
            </a:r>
            <a:r>
              <a:rPr lang="en-US" altLang="en-US" sz="1800" b="1" dirty="0">
                <a:solidFill>
                  <a:schemeClr val="tx1"/>
                </a:solidFill>
                <a:latin typeface="Arial" panose="020B0604020202020204" pitchFamily="34" charset="0"/>
                <a:ea typeface="Calibri" panose="020F0502020204030204" pitchFamily="34" charset="0"/>
                <a:cs typeface="Arial" panose="020B0604020202020204" pitchFamily="34" charset="0"/>
              </a:rPr>
              <a:t>ARC Grant recipient</a:t>
            </a:r>
            <a:endParaRPr lang="en-US" altLang="en-US" b="1" dirty="0">
              <a:solidFill>
                <a:schemeClr val="tx1"/>
              </a:solidFill>
              <a:latin typeface="Century Gothic" panose="020B0502020202020204" pitchFamily="34" charset="0"/>
            </a:endParaRPr>
          </a:p>
        </p:txBody>
      </p:sp>
      <p:sp>
        <p:nvSpPr>
          <p:cNvPr id="4100" name="Rectangle 4"/>
          <p:cNvSpPr>
            <a:spLocks noChangeArrowheads="1"/>
          </p:cNvSpPr>
          <p:nvPr/>
        </p:nvSpPr>
        <p:spPr bwMode="auto">
          <a:xfrm>
            <a:off x="4972050" y="428625"/>
            <a:ext cx="4000500" cy="6029325"/>
          </a:xfrm>
          <a:prstGeom prst="rect">
            <a:avLst/>
          </a:prstGeom>
          <a:solidFill>
            <a:srgbClr val="00BFB3"/>
          </a:solidFill>
          <a:ln w="12701">
            <a:solidFill>
              <a:srgbClr val="32054A"/>
            </a:solidFill>
            <a:miter lim="800000"/>
            <a:headEnd/>
            <a:tailEnd/>
          </a:ln>
        </p:spPr>
        <p:txBody>
          <a:bodyPr anchor="ctr" anchorCtr="1"/>
          <a:lstStyle>
            <a:lvl1pPr>
              <a:lnSpc>
                <a:spcPct val="90000"/>
              </a:lnSpc>
              <a:spcBef>
                <a:spcPts val="1000"/>
              </a:spcBef>
              <a:buSzPct val="100000"/>
              <a:buFont typeface="Arial" panose="020B0604020202020204" pitchFamily="34" charset="0"/>
              <a:buChar char="•"/>
              <a:defRPr sz="2800">
                <a:solidFill>
                  <a:srgbClr val="000000"/>
                </a:solidFill>
                <a:latin typeface="Calibri" panose="020F0502020204030204" pitchFamily="34" charset="0"/>
                <a:ea typeface="MS PGothic" panose="020B0600070205080204" pitchFamily="34" charset="-128"/>
              </a:defRPr>
            </a:lvl1pPr>
            <a:lvl2pPr marL="742950" indent="-285750">
              <a:lnSpc>
                <a:spcPct val="90000"/>
              </a:lnSpc>
              <a:spcBef>
                <a:spcPts val="500"/>
              </a:spcBef>
              <a:buSzPct val="100000"/>
              <a:buFont typeface="Arial" panose="020B0604020202020204" pitchFamily="34" charset="0"/>
              <a:buChar char="•"/>
              <a:defRPr sz="2400">
                <a:solidFill>
                  <a:srgbClr val="000000"/>
                </a:solidFill>
                <a:latin typeface="Calibri" panose="020F0502020204030204" pitchFamily="34" charset="0"/>
                <a:ea typeface="MS PGothic" panose="020B0600070205080204" pitchFamily="34" charset="-128"/>
              </a:defRPr>
            </a:lvl2pPr>
            <a:lvl3pPr marL="1143000" indent="-228600">
              <a:lnSpc>
                <a:spcPct val="90000"/>
              </a:lnSpc>
              <a:spcBef>
                <a:spcPts val="500"/>
              </a:spcBef>
              <a:buSzPct val="100000"/>
              <a:buFont typeface="Arial" panose="020B0604020202020204" pitchFamily="34" charset="0"/>
              <a:buChar char="•"/>
              <a:defRPr sz="2000">
                <a:solidFill>
                  <a:srgbClr val="000000"/>
                </a:solidFill>
                <a:latin typeface="Calibri" panose="020F0502020204030204" pitchFamily="34" charset="0"/>
                <a:ea typeface="MS PGothic" panose="020B0600070205080204" pitchFamily="34" charset="-128"/>
              </a:defRPr>
            </a:lvl3pPr>
            <a:lvl4pPr marL="1600200" indent="-228600">
              <a:lnSpc>
                <a:spcPct val="90000"/>
              </a:lnSpc>
              <a:spcBef>
                <a:spcPts val="500"/>
              </a:spcBef>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4pPr>
            <a:lvl5pPr marL="2057400" indent="-228600">
              <a:lnSpc>
                <a:spcPct val="90000"/>
              </a:lnSpc>
              <a:spcBef>
                <a:spcPts val="500"/>
              </a:spcBef>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5pPr>
            <a:lvl6pPr marL="25146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6pPr>
            <a:lvl7pPr marL="29718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7pPr>
            <a:lvl8pPr marL="34290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8pPr>
            <a:lvl9pPr marL="38862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9pPr>
          </a:lstStyle>
          <a:p>
            <a:pPr algn="ctr" eaLnBrk="1" hangingPunct="1">
              <a:lnSpc>
                <a:spcPct val="100000"/>
              </a:lnSpc>
              <a:spcBef>
                <a:spcPct val="0"/>
              </a:spcBef>
              <a:buSzTx/>
              <a:buFontTx/>
              <a:buNone/>
            </a:pPr>
            <a:r>
              <a:rPr lang="en-US" altLang="en-US" sz="1800" dirty="0">
                <a:solidFill>
                  <a:srgbClr val="FFFFFF"/>
                </a:solidFill>
              </a:rPr>
              <a:t>Picture Here</a:t>
            </a: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43076" y="809897"/>
            <a:ext cx="3219899" cy="5159829"/>
          </a:xfrm>
          <a:prstGeom prst="rect">
            <a:avLst/>
          </a:prstGeom>
        </p:spPr>
      </p:pic>
    </p:spTree>
    <p:extLst>
      <p:ext uri="{BB962C8B-B14F-4D97-AF65-F5344CB8AC3E}">
        <p14:creationId xmlns:p14="http://schemas.microsoft.com/office/powerpoint/2010/main" val="3836686622"/>
      </p:ext>
    </p:extLst>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txBox="1">
            <a:spLocks noGrp="1"/>
          </p:cNvSpPr>
          <p:nvPr>
            <p:ph type="title"/>
          </p:nvPr>
        </p:nvSpPr>
        <p:spPr>
          <a:xfrm>
            <a:off x="266700" y="428625"/>
            <a:ext cx="7886700" cy="1566863"/>
          </a:xfrm>
          <a:solidFill>
            <a:srgbClr val="470A68"/>
          </a:solidFill>
        </p:spPr>
        <p:txBody>
          <a:bodyPr/>
          <a:lstStyle/>
          <a:p>
            <a:r>
              <a:rPr altLang="en-US" sz="3500" b="1" dirty="0">
                <a:solidFill>
                  <a:srgbClr val="FFFFFF"/>
                </a:solidFill>
                <a:latin typeface="Adobe Devanagari" panose="02040503050201020203" pitchFamily="18" charset="0"/>
              </a:rPr>
              <a:t>AGENDA</a:t>
            </a:r>
            <a:br>
              <a:rPr lang="en-US" altLang="en-US" sz="3500" b="1" dirty="0">
                <a:solidFill>
                  <a:srgbClr val="FFFFFF"/>
                </a:solidFill>
                <a:latin typeface="Adobe Devanagari" panose="02040503050201020203" pitchFamily="18" charset="0"/>
              </a:rPr>
            </a:br>
            <a:r>
              <a:rPr lang="en-US" altLang="en-US" b="1" i="1" dirty="0">
                <a:solidFill>
                  <a:srgbClr val="00B0F0"/>
                </a:solidFill>
                <a:latin typeface="Adobe Devanagari" panose="02040503050201020203" pitchFamily="18" charset="0"/>
              </a:rPr>
              <a:t>Announcements, cont</a:t>
            </a:r>
            <a:endParaRPr altLang="en-US" i="1" dirty="0">
              <a:solidFill>
                <a:srgbClr val="00B0F0"/>
              </a:solidFill>
              <a:latin typeface="Adobe Devanagari" panose="02040503050201020203" pitchFamily="18" charset="0"/>
            </a:endParaRPr>
          </a:p>
        </p:txBody>
      </p:sp>
      <p:sp>
        <p:nvSpPr>
          <p:cNvPr id="4099" name="Content Placeholder 2"/>
          <p:cNvSpPr txBox="1">
            <a:spLocks noChangeArrowheads="1"/>
          </p:cNvSpPr>
          <p:nvPr/>
        </p:nvSpPr>
        <p:spPr bwMode="auto">
          <a:xfrm>
            <a:off x="266700" y="1995488"/>
            <a:ext cx="4705350" cy="4776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28600" indent="-228600">
              <a:lnSpc>
                <a:spcPct val="90000"/>
              </a:lnSpc>
              <a:spcBef>
                <a:spcPts val="1000"/>
              </a:spcBef>
              <a:buSzPct val="100000"/>
              <a:buFont typeface="Arial" panose="020B0604020202020204" pitchFamily="34" charset="0"/>
              <a:buChar char="•"/>
              <a:defRPr sz="2800">
                <a:solidFill>
                  <a:srgbClr val="000000"/>
                </a:solidFill>
                <a:latin typeface="Calibri" panose="020F0502020204030204" pitchFamily="34" charset="0"/>
                <a:ea typeface="MS PGothic" panose="020B0600070205080204" pitchFamily="34" charset="-128"/>
              </a:defRPr>
            </a:lvl1pPr>
            <a:lvl2pPr marL="742950" indent="-285750">
              <a:lnSpc>
                <a:spcPct val="90000"/>
              </a:lnSpc>
              <a:spcBef>
                <a:spcPts val="500"/>
              </a:spcBef>
              <a:buSzPct val="100000"/>
              <a:buFont typeface="Arial" panose="020B0604020202020204" pitchFamily="34" charset="0"/>
              <a:buChar char="•"/>
              <a:defRPr sz="2400">
                <a:solidFill>
                  <a:srgbClr val="000000"/>
                </a:solidFill>
                <a:latin typeface="Calibri" panose="020F0502020204030204" pitchFamily="34" charset="0"/>
                <a:ea typeface="MS PGothic" panose="020B0600070205080204" pitchFamily="34" charset="-128"/>
              </a:defRPr>
            </a:lvl2pPr>
            <a:lvl3pPr marL="1143000" indent="-228600">
              <a:lnSpc>
                <a:spcPct val="90000"/>
              </a:lnSpc>
              <a:spcBef>
                <a:spcPts val="500"/>
              </a:spcBef>
              <a:buSzPct val="100000"/>
              <a:buFont typeface="Arial" panose="020B0604020202020204" pitchFamily="34" charset="0"/>
              <a:buChar char="•"/>
              <a:defRPr sz="2000">
                <a:solidFill>
                  <a:srgbClr val="000000"/>
                </a:solidFill>
                <a:latin typeface="Calibri" panose="020F0502020204030204" pitchFamily="34" charset="0"/>
                <a:ea typeface="MS PGothic" panose="020B0600070205080204" pitchFamily="34" charset="-128"/>
              </a:defRPr>
            </a:lvl3pPr>
            <a:lvl4pPr marL="1600200" indent="-228600">
              <a:lnSpc>
                <a:spcPct val="90000"/>
              </a:lnSpc>
              <a:spcBef>
                <a:spcPts val="500"/>
              </a:spcBef>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4pPr>
            <a:lvl5pPr marL="2057400" indent="-228600">
              <a:lnSpc>
                <a:spcPct val="90000"/>
              </a:lnSpc>
              <a:spcBef>
                <a:spcPts val="500"/>
              </a:spcBef>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5pPr>
            <a:lvl6pPr marL="25146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6pPr>
            <a:lvl7pPr marL="29718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7pPr>
            <a:lvl8pPr marL="34290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8pPr>
            <a:lvl9pPr marL="38862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9pPr>
          </a:lstStyle>
          <a:p>
            <a:pPr eaLnBrk="1" hangingPunct="1">
              <a:lnSpc>
                <a:spcPct val="80000"/>
              </a:lnSpc>
              <a:spcBef>
                <a:spcPct val="0"/>
              </a:spcBef>
              <a:buSzTx/>
              <a:buNone/>
            </a:pPr>
            <a:endParaRPr lang="en-US" altLang="en-US" sz="2400" b="1" dirty="0">
              <a:solidFill>
                <a:srgbClr val="7030A0"/>
              </a:solidFill>
              <a:latin typeface="Century Gothic" panose="020B0502020202020204" pitchFamily="34" charset="0"/>
            </a:endParaRPr>
          </a:p>
          <a:p>
            <a:pPr eaLnBrk="1" hangingPunct="1">
              <a:lnSpc>
                <a:spcPct val="80000"/>
              </a:lnSpc>
              <a:spcBef>
                <a:spcPct val="0"/>
              </a:spcBef>
              <a:buSzTx/>
              <a:buNone/>
            </a:pPr>
            <a:r>
              <a:rPr lang="en-US" altLang="en-US" sz="2400" b="1" dirty="0">
                <a:solidFill>
                  <a:srgbClr val="7030A0"/>
                </a:solidFill>
                <a:latin typeface="Century Gothic" panose="020B0502020202020204" pitchFamily="34" charset="0"/>
              </a:rPr>
              <a:t>STUDENT CLUB INFORMATION:</a:t>
            </a:r>
          </a:p>
          <a:p>
            <a:pPr eaLnBrk="1" hangingPunct="1">
              <a:lnSpc>
                <a:spcPct val="80000"/>
              </a:lnSpc>
              <a:spcBef>
                <a:spcPct val="0"/>
              </a:spcBef>
              <a:buSzTx/>
              <a:buNone/>
            </a:pPr>
            <a:endParaRPr lang="en-US" altLang="en-US" sz="2000" b="1" dirty="0">
              <a:solidFill>
                <a:schemeClr val="tx1"/>
              </a:solidFill>
              <a:latin typeface="Century Gothic" panose="020B0502020202020204" pitchFamily="34" charset="0"/>
            </a:endParaRPr>
          </a:p>
          <a:p>
            <a:pPr eaLnBrk="1" hangingPunct="1">
              <a:lnSpc>
                <a:spcPct val="80000"/>
              </a:lnSpc>
              <a:spcBef>
                <a:spcPct val="0"/>
              </a:spcBef>
              <a:buSzTx/>
              <a:buNone/>
            </a:pPr>
            <a:r>
              <a:rPr lang="en-US" altLang="en-US" sz="2000" b="1" dirty="0">
                <a:solidFill>
                  <a:schemeClr val="tx1"/>
                </a:solidFill>
                <a:latin typeface="Century Gothic" panose="020B0502020202020204" pitchFamily="34" charset="0"/>
              </a:rPr>
              <a:t>Note: All clubs still meeting virtually – please make sure students in your classes are aware of the club options – they appear in the monthly SOBT newsletter as well (times and links)</a:t>
            </a:r>
          </a:p>
          <a:p>
            <a:pPr eaLnBrk="1" hangingPunct="1">
              <a:lnSpc>
                <a:spcPct val="80000"/>
              </a:lnSpc>
              <a:spcBef>
                <a:spcPct val="0"/>
              </a:spcBef>
              <a:buSzTx/>
              <a:buNone/>
            </a:pPr>
            <a:endParaRPr lang="en-US" altLang="en-US" sz="2000" b="1" dirty="0">
              <a:solidFill>
                <a:schemeClr val="tx1"/>
              </a:solidFill>
              <a:latin typeface="Century Gothic" panose="020B0502020202020204" pitchFamily="34" charset="0"/>
            </a:endParaRPr>
          </a:p>
          <a:p>
            <a:pPr eaLnBrk="1" hangingPunct="1">
              <a:lnSpc>
                <a:spcPct val="80000"/>
              </a:lnSpc>
              <a:spcBef>
                <a:spcPct val="0"/>
              </a:spcBef>
              <a:buSzTx/>
              <a:buNone/>
            </a:pPr>
            <a:r>
              <a:rPr lang="en-US" altLang="en-US" sz="2000" b="1" dirty="0">
                <a:solidFill>
                  <a:schemeClr val="tx1"/>
                </a:solidFill>
                <a:latin typeface="Century Gothic" panose="020B0502020202020204" pitchFamily="34" charset="0"/>
              </a:rPr>
              <a:t>Legal Studies Club (Lee)– </a:t>
            </a:r>
            <a:r>
              <a:rPr lang="en-US" altLang="en-US" sz="2000" b="1" dirty="0">
                <a:solidFill>
                  <a:srgbClr val="7030A0"/>
                </a:solidFill>
                <a:latin typeface="Century Gothic" panose="020B0502020202020204" pitchFamily="34" charset="0"/>
              </a:rPr>
              <a:t>Dr. Towers Romero</a:t>
            </a:r>
          </a:p>
          <a:p>
            <a:pPr eaLnBrk="1" hangingPunct="1">
              <a:lnSpc>
                <a:spcPct val="80000"/>
              </a:lnSpc>
              <a:spcBef>
                <a:spcPct val="0"/>
              </a:spcBef>
              <a:buSzTx/>
              <a:buNone/>
            </a:pPr>
            <a:r>
              <a:rPr lang="en-US" altLang="en-US" sz="2000" b="1" dirty="0">
                <a:solidFill>
                  <a:schemeClr val="tx1"/>
                </a:solidFill>
                <a:latin typeface="Century Gothic" panose="020B0502020202020204" pitchFamily="34" charset="0"/>
              </a:rPr>
              <a:t>Entrepreneurship Club (Collier) – </a:t>
            </a:r>
            <a:r>
              <a:rPr lang="en-US" altLang="en-US" sz="2000" b="1" dirty="0">
                <a:solidFill>
                  <a:srgbClr val="7030A0"/>
                </a:solidFill>
                <a:latin typeface="Century Gothic" panose="020B0502020202020204" pitchFamily="34" charset="0"/>
              </a:rPr>
              <a:t>Professor Patrick Giambalvo</a:t>
            </a:r>
          </a:p>
          <a:p>
            <a:pPr eaLnBrk="1" hangingPunct="1">
              <a:lnSpc>
                <a:spcPct val="80000"/>
              </a:lnSpc>
              <a:spcBef>
                <a:spcPct val="0"/>
              </a:spcBef>
              <a:buSzTx/>
              <a:buNone/>
            </a:pPr>
            <a:r>
              <a:rPr lang="en-US" altLang="en-US" sz="2000" b="1" dirty="0">
                <a:solidFill>
                  <a:schemeClr val="tx1"/>
                </a:solidFill>
                <a:latin typeface="Century Gothic" panose="020B0502020202020204" pitchFamily="34" charset="0"/>
              </a:rPr>
              <a:t>Business &amp; Entrepreneurship (Lee) –</a:t>
            </a:r>
          </a:p>
          <a:p>
            <a:pPr eaLnBrk="1" hangingPunct="1">
              <a:lnSpc>
                <a:spcPct val="80000"/>
              </a:lnSpc>
              <a:spcBef>
                <a:spcPct val="0"/>
              </a:spcBef>
              <a:buSzTx/>
              <a:buNone/>
            </a:pPr>
            <a:r>
              <a:rPr lang="en-US" altLang="en-US" sz="2000" b="1" dirty="0">
                <a:solidFill>
                  <a:srgbClr val="7030A0"/>
                </a:solidFill>
                <a:latin typeface="Century Gothic" panose="020B0502020202020204" pitchFamily="34" charset="0"/>
              </a:rPr>
              <a:t>Dr. Matt Hoffman</a:t>
            </a:r>
          </a:p>
          <a:p>
            <a:pPr eaLnBrk="1" hangingPunct="1">
              <a:lnSpc>
                <a:spcPct val="80000"/>
              </a:lnSpc>
              <a:spcBef>
                <a:spcPct val="0"/>
              </a:spcBef>
              <a:buSzTx/>
              <a:buNone/>
            </a:pPr>
            <a:r>
              <a:rPr lang="en-US" altLang="en-US" sz="2000" b="1" dirty="0">
                <a:solidFill>
                  <a:schemeClr val="tx1"/>
                </a:solidFill>
                <a:latin typeface="Century Gothic" panose="020B0502020202020204" pitchFamily="34" charset="0"/>
              </a:rPr>
              <a:t>Computer Science  (Lee) – </a:t>
            </a:r>
            <a:r>
              <a:rPr lang="en-US" altLang="en-US" sz="2000" b="1" dirty="0">
                <a:solidFill>
                  <a:srgbClr val="7030A0"/>
                </a:solidFill>
                <a:latin typeface="Century Gothic" panose="020B0502020202020204" pitchFamily="34" charset="0"/>
              </a:rPr>
              <a:t>Dr. George Kodsey</a:t>
            </a:r>
          </a:p>
          <a:p>
            <a:pPr eaLnBrk="1" hangingPunct="1">
              <a:lnSpc>
                <a:spcPct val="80000"/>
              </a:lnSpc>
              <a:spcBef>
                <a:spcPct val="0"/>
              </a:spcBef>
              <a:buSzTx/>
              <a:buNone/>
            </a:pPr>
            <a:endParaRPr lang="en-US" altLang="en-US" sz="2000" b="1" dirty="0">
              <a:solidFill>
                <a:schemeClr val="tx1"/>
              </a:solidFill>
              <a:latin typeface="Century Gothic" panose="020B0502020202020204" pitchFamily="34" charset="0"/>
            </a:endParaRPr>
          </a:p>
          <a:p>
            <a:pPr eaLnBrk="1" hangingPunct="1">
              <a:lnSpc>
                <a:spcPct val="80000"/>
              </a:lnSpc>
              <a:spcBef>
                <a:spcPct val="0"/>
              </a:spcBef>
              <a:buSzTx/>
              <a:buNone/>
            </a:pPr>
            <a:endParaRPr lang="en-US" altLang="en-US" sz="2000" b="1" dirty="0">
              <a:solidFill>
                <a:schemeClr val="tx1"/>
              </a:solidFill>
              <a:latin typeface="Century Gothic" panose="020B0502020202020204" pitchFamily="34" charset="0"/>
            </a:endParaRPr>
          </a:p>
          <a:p>
            <a:pPr eaLnBrk="1" hangingPunct="1">
              <a:lnSpc>
                <a:spcPct val="80000"/>
              </a:lnSpc>
              <a:spcBef>
                <a:spcPct val="0"/>
              </a:spcBef>
              <a:buSzTx/>
              <a:buFontTx/>
              <a:buNone/>
            </a:pPr>
            <a:endParaRPr lang="en-US" altLang="en-US" b="1" dirty="0">
              <a:solidFill>
                <a:schemeClr val="tx1"/>
              </a:solidFill>
              <a:latin typeface="Century Gothic" panose="020B0502020202020204" pitchFamily="34" charset="0"/>
            </a:endParaRPr>
          </a:p>
        </p:txBody>
      </p:sp>
      <p:sp>
        <p:nvSpPr>
          <p:cNvPr id="4100" name="Rectangle 4"/>
          <p:cNvSpPr>
            <a:spLocks noChangeArrowheads="1"/>
          </p:cNvSpPr>
          <p:nvPr/>
        </p:nvSpPr>
        <p:spPr bwMode="auto">
          <a:xfrm>
            <a:off x="4972050" y="428625"/>
            <a:ext cx="4000500" cy="6029325"/>
          </a:xfrm>
          <a:prstGeom prst="rect">
            <a:avLst/>
          </a:prstGeom>
          <a:solidFill>
            <a:srgbClr val="00BFB3"/>
          </a:solidFill>
          <a:ln w="12701">
            <a:solidFill>
              <a:srgbClr val="32054A"/>
            </a:solidFill>
            <a:miter lim="800000"/>
            <a:headEnd/>
            <a:tailEnd/>
          </a:ln>
        </p:spPr>
        <p:txBody>
          <a:bodyPr anchor="ctr" anchorCtr="1"/>
          <a:lstStyle>
            <a:lvl1pPr>
              <a:lnSpc>
                <a:spcPct val="90000"/>
              </a:lnSpc>
              <a:spcBef>
                <a:spcPts val="1000"/>
              </a:spcBef>
              <a:buSzPct val="100000"/>
              <a:buFont typeface="Arial" panose="020B0604020202020204" pitchFamily="34" charset="0"/>
              <a:buChar char="•"/>
              <a:defRPr sz="2800">
                <a:solidFill>
                  <a:srgbClr val="000000"/>
                </a:solidFill>
                <a:latin typeface="Calibri" panose="020F0502020204030204" pitchFamily="34" charset="0"/>
                <a:ea typeface="MS PGothic" panose="020B0600070205080204" pitchFamily="34" charset="-128"/>
              </a:defRPr>
            </a:lvl1pPr>
            <a:lvl2pPr marL="742950" indent="-285750">
              <a:lnSpc>
                <a:spcPct val="90000"/>
              </a:lnSpc>
              <a:spcBef>
                <a:spcPts val="500"/>
              </a:spcBef>
              <a:buSzPct val="100000"/>
              <a:buFont typeface="Arial" panose="020B0604020202020204" pitchFamily="34" charset="0"/>
              <a:buChar char="•"/>
              <a:defRPr sz="2400">
                <a:solidFill>
                  <a:srgbClr val="000000"/>
                </a:solidFill>
                <a:latin typeface="Calibri" panose="020F0502020204030204" pitchFamily="34" charset="0"/>
                <a:ea typeface="MS PGothic" panose="020B0600070205080204" pitchFamily="34" charset="-128"/>
              </a:defRPr>
            </a:lvl2pPr>
            <a:lvl3pPr marL="1143000" indent="-228600">
              <a:lnSpc>
                <a:spcPct val="90000"/>
              </a:lnSpc>
              <a:spcBef>
                <a:spcPts val="500"/>
              </a:spcBef>
              <a:buSzPct val="100000"/>
              <a:buFont typeface="Arial" panose="020B0604020202020204" pitchFamily="34" charset="0"/>
              <a:buChar char="•"/>
              <a:defRPr sz="2000">
                <a:solidFill>
                  <a:srgbClr val="000000"/>
                </a:solidFill>
                <a:latin typeface="Calibri" panose="020F0502020204030204" pitchFamily="34" charset="0"/>
                <a:ea typeface="MS PGothic" panose="020B0600070205080204" pitchFamily="34" charset="-128"/>
              </a:defRPr>
            </a:lvl3pPr>
            <a:lvl4pPr marL="1600200" indent="-228600">
              <a:lnSpc>
                <a:spcPct val="90000"/>
              </a:lnSpc>
              <a:spcBef>
                <a:spcPts val="500"/>
              </a:spcBef>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4pPr>
            <a:lvl5pPr marL="2057400" indent="-228600">
              <a:lnSpc>
                <a:spcPct val="90000"/>
              </a:lnSpc>
              <a:spcBef>
                <a:spcPts val="500"/>
              </a:spcBef>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5pPr>
            <a:lvl6pPr marL="25146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6pPr>
            <a:lvl7pPr marL="29718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7pPr>
            <a:lvl8pPr marL="34290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8pPr>
            <a:lvl9pPr marL="38862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9pPr>
          </a:lstStyle>
          <a:p>
            <a:pPr algn="ctr" eaLnBrk="1" hangingPunct="1">
              <a:lnSpc>
                <a:spcPct val="100000"/>
              </a:lnSpc>
              <a:spcBef>
                <a:spcPct val="0"/>
              </a:spcBef>
              <a:buSzTx/>
              <a:buFontTx/>
              <a:buNone/>
            </a:pPr>
            <a:r>
              <a:rPr lang="en-US" altLang="en-US" sz="1800" dirty="0">
                <a:solidFill>
                  <a:srgbClr val="FFFFFF"/>
                </a:solidFill>
              </a:rPr>
              <a:t>Picture Here</a:t>
            </a: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43076" y="809897"/>
            <a:ext cx="3219899" cy="5159829"/>
          </a:xfrm>
          <a:prstGeom prst="rect">
            <a:avLst/>
          </a:prstGeom>
        </p:spPr>
      </p:pic>
    </p:spTree>
    <p:extLst>
      <p:ext uri="{BB962C8B-B14F-4D97-AF65-F5344CB8AC3E}">
        <p14:creationId xmlns:p14="http://schemas.microsoft.com/office/powerpoint/2010/main" val="235757283"/>
      </p:ext>
    </p:extLst>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txBox="1">
            <a:spLocks noGrp="1"/>
          </p:cNvSpPr>
          <p:nvPr>
            <p:ph type="title"/>
          </p:nvPr>
        </p:nvSpPr>
        <p:spPr>
          <a:xfrm>
            <a:off x="266700" y="428625"/>
            <a:ext cx="7886700" cy="1566863"/>
          </a:xfrm>
          <a:solidFill>
            <a:srgbClr val="470A68"/>
          </a:solidFill>
        </p:spPr>
        <p:txBody>
          <a:bodyPr/>
          <a:lstStyle/>
          <a:p>
            <a:r>
              <a:rPr altLang="en-US" sz="3500" b="1" dirty="0">
                <a:solidFill>
                  <a:srgbClr val="FFFFFF"/>
                </a:solidFill>
                <a:latin typeface="Adobe Devanagari" panose="02040503050201020203" pitchFamily="18" charset="0"/>
              </a:rPr>
              <a:t>AGENDA</a:t>
            </a:r>
            <a:br>
              <a:rPr lang="en-US" altLang="en-US" sz="3500" b="1" dirty="0">
                <a:solidFill>
                  <a:srgbClr val="FFFFFF"/>
                </a:solidFill>
                <a:latin typeface="Adobe Devanagari" panose="02040503050201020203" pitchFamily="18" charset="0"/>
              </a:rPr>
            </a:br>
            <a:r>
              <a:rPr lang="en-US" altLang="en-US" b="1" i="1" dirty="0">
                <a:solidFill>
                  <a:srgbClr val="00B0F0"/>
                </a:solidFill>
                <a:latin typeface="Adobe Devanagari" panose="02040503050201020203" pitchFamily="18" charset="0"/>
              </a:rPr>
              <a:t>Announcements, cont</a:t>
            </a:r>
            <a:endParaRPr altLang="en-US" i="1" dirty="0">
              <a:solidFill>
                <a:srgbClr val="00B0F0"/>
              </a:solidFill>
              <a:latin typeface="Adobe Devanagari" panose="02040503050201020203" pitchFamily="18" charset="0"/>
            </a:endParaRPr>
          </a:p>
        </p:txBody>
      </p:sp>
      <p:sp>
        <p:nvSpPr>
          <p:cNvPr id="4099" name="Content Placeholder 2"/>
          <p:cNvSpPr txBox="1">
            <a:spLocks noChangeArrowheads="1"/>
          </p:cNvSpPr>
          <p:nvPr/>
        </p:nvSpPr>
        <p:spPr bwMode="auto">
          <a:xfrm>
            <a:off x="266700" y="2136775"/>
            <a:ext cx="4705350" cy="463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28600" indent="-228600">
              <a:lnSpc>
                <a:spcPct val="90000"/>
              </a:lnSpc>
              <a:spcBef>
                <a:spcPts val="1000"/>
              </a:spcBef>
              <a:buSzPct val="100000"/>
              <a:buFont typeface="Arial" panose="020B0604020202020204" pitchFamily="34" charset="0"/>
              <a:buChar char="•"/>
              <a:defRPr sz="2800">
                <a:solidFill>
                  <a:srgbClr val="000000"/>
                </a:solidFill>
                <a:latin typeface="Calibri" panose="020F0502020204030204" pitchFamily="34" charset="0"/>
                <a:ea typeface="MS PGothic" panose="020B0600070205080204" pitchFamily="34" charset="-128"/>
              </a:defRPr>
            </a:lvl1pPr>
            <a:lvl2pPr marL="742950" indent="-285750">
              <a:lnSpc>
                <a:spcPct val="90000"/>
              </a:lnSpc>
              <a:spcBef>
                <a:spcPts val="500"/>
              </a:spcBef>
              <a:buSzPct val="100000"/>
              <a:buFont typeface="Arial" panose="020B0604020202020204" pitchFamily="34" charset="0"/>
              <a:buChar char="•"/>
              <a:defRPr sz="2400">
                <a:solidFill>
                  <a:srgbClr val="000000"/>
                </a:solidFill>
                <a:latin typeface="Calibri" panose="020F0502020204030204" pitchFamily="34" charset="0"/>
                <a:ea typeface="MS PGothic" panose="020B0600070205080204" pitchFamily="34" charset="-128"/>
              </a:defRPr>
            </a:lvl2pPr>
            <a:lvl3pPr marL="1143000" indent="-228600">
              <a:lnSpc>
                <a:spcPct val="90000"/>
              </a:lnSpc>
              <a:spcBef>
                <a:spcPts val="500"/>
              </a:spcBef>
              <a:buSzPct val="100000"/>
              <a:buFont typeface="Arial" panose="020B0604020202020204" pitchFamily="34" charset="0"/>
              <a:buChar char="•"/>
              <a:defRPr sz="2000">
                <a:solidFill>
                  <a:srgbClr val="000000"/>
                </a:solidFill>
                <a:latin typeface="Calibri" panose="020F0502020204030204" pitchFamily="34" charset="0"/>
                <a:ea typeface="MS PGothic" panose="020B0600070205080204" pitchFamily="34" charset="-128"/>
              </a:defRPr>
            </a:lvl3pPr>
            <a:lvl4pPr marL="1600200" indent="-228600">
              <a:lnSpc>
                <a:spcPct val="90000"/>
              </a:lnSpc>
              <a:spcBef>
                <a:spcPts val="500"/>
              </a:spcBef>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4pPr>
            <a:lvl5pPr marL="2057400" indent="-228600">
              <a:lnSpc>
                <a:spcPct val="90000"/>
              </a:lnSpc>
              <a:spcBef>
                <a:spcPts val="500"/>
              </a:spcBef>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5pPr>
            <a:lvl6pPr marL="25146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6pPr>
            <a:lvl7pPr marL="29718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7pPr>
            <a:lvl8pPr marL="34290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8pPr>
            <a:lvl9pPr marL="38862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9pPr>
          </a:lstStyle>
          <a:p>
            <a:pPr eaLnBrk="1" hangingPunct="1">
              <a:lnSpc>
                <a:spcPct val="80000"/>
              </a:lnSpc>
              <a:spcBef>
                <a:spcPct val="0"/>
              </a:spcBef>
              <a:buSzTx/>
              <a:buNone/>
            </a:pPr>
            <a:endParaRPr lang="en-US" altLang="en-US" sz="2000" b="1" dirty="0">
              <a:solidFill>
                <a:schemeClr val="tx1"/>
              </a:solidFill>
              <a:latin typeface="Century Gothic" panose="020B0502020202020204" pitchFamily="34" charset="0"/>
            </a:endParaRPr>
          </a:p>
          <a:p>
            <a:pPr eaLnBrk="1" hangingPunct="1">
              <a:lnSpc>
                <a:spcPct val="80000"/>
              </a:lnSpc>
              <a:spcBef>
                <a:spcPct val="0"/>
              </a:spcBef>
              <a:buSzTx/>
              <a:buNone/>
            </a:pPr>
            <a:endParaRPr lang="en-US" altLang="en-US" sz="2000" b="1" dirty="0">
              <a:solidFill>
                <a:schemeClr val="tx1"/>
              </a:solidFill>
              <a:latin typeface="Century Gothic" panose="020B0502020202020204" pitchFamily="34" charset="0"/>
            </a:endParaRPr>
          </a:p>
          <a:p>
            <a:pPr eaLnBrk="1" hangingPunct="1">
              <a:lnSpc>
                <a:spcPct val="80000"/>
              </a:lnSpc>
              <a:spcBef>
                <a:spcPct val="0"/>
              </a:spcBef>
              <a:buSzTx/>
              <a:buNone/>
            </a:pPr>
            <a:r>
              <a:rPr lang="en-US" altLang="en-US" sz="2000" b="1" dirty="0">
                <a:solidFill>
                  <a:schemeClr val="tx1"/>
                </a:solidFill>
                <a:latin typeface="Century Gothic" panose="020B0502020202020204" pitchFamily="34" charset="0"/>
              </a:rPr>
              <a:t>Adrian Kerr – Corporate Training office</a:t>
            </a:r>
          </a:p>
          <a:p>
            <a:pPr eaLnBrk="1" hangingPunct="1">
              <a:lnSpc>
                <a:spcPct val="80000"/>
              </a:lnSpc>
              <a:spcBef>
                <a:spcPct val="0"/>
              </a:spcBef>
              <a:buSzTx/>
              <a:buNone/>
            </a:pPr>
            <a:endParaRPr lang="en-US" altLang="en-US" sz="2000" b="1" dirty="0">
              <a:solidFill>
                <a:schemeClr val="tx1"/>
              </a:solidFill>
              <a:latin typeface="Century Gothic" panose="020B0502020202020204" pitchFamily="34" charset="0"/>
            </a:endParaRPr>
          </a:p>
          <a:p>
            <a:pPr eaLnBrk="1" hangingPunct="1">
              <a:lnSpc>
                <a:spcPct val="80000"/>
              </a:lnSpc>
              <a:spcBef>
                <a:spcPct val="0"/>
              </a:spcBef>
              <a:buSzTx/>
              <a:buNone/>
            </a:pPr>
            <a:endParaRPr lang="en-US" altLang="en-US" sz="2000" b="1" dirty="0">
              <a:solidFill>
                <a:schemeClr val="tx1"/>
              </a:solidFill>
              <a:latin typeface="Century Gothic" panose="020B0502020202020204" pitchFamily="34" charset="0"/>
            </a:endParaRPr>
          </a:p>
          <a:p>
            <a:pPr eaLnBrk="1" hangingPunct="1">
              <a:lnSpc>
                <a:spcPct val="80000"/>
              </a:lnSpc>
              <a:spcBef>
                <a:spcPct val="0"/>
              </a:spcBef>
              <a:buSzTx/>
              <a:buNone/>
            </a:pPr>
            <a:r>
              <a:rPr lang="en-US" altLang="en-US" sz="2000" b="1" dirty="0">
                <a:solidFill>
                  <a:schemeClr val="tx1"/>
                </a:solidFill>
                <a:latin typeface="Century Gothic" panose="020B0502020202020204" pitchFamily="34" charset="0"/>
              </a:rPr>
              <a:t>Curricular changes due by Jan 11 – our SOBT curriculum committee representative is Professor Bill Van Glabek</a:t>
            </a:r>
          </a:p>
          <a:p>
            <a:pPr eaLnBrk="1" hangingPunct="1">
              <a:lnSpc>
                <a:spcPct val="80000"/>
              </a:lnSpc>
              <a:spcBef>
                <a:spcPct val="0"/>
              </a:spcBef>
              <a:buSzTx/>
              <a:buNone/>
            </a:pPr>
            <a:endParaRPr lang="en-US" altLang="en-US" sz="2000" b="1" dirty="0">
              <a:solidFill>
                <a:schemeClr val="tx1"/>
              </a:solidFill>
              <a:latin typeface="Century Gothic" panose="020B0502020202020204" pitchFamily="34" charset="0"/>
            </a:endParaRPr>
          </a:p>
          <a:p>
            <a:pPr eaLnBrk="1" hangingPunct="1">
              <a:lnSpc>
                <a:spcPct val="80000"/>
              </a:lnSpc>
              <a:spcBef>
                <a:spcPct val="0"/>
              </a:spcBef>
              <a:buSzTx/>
              <a:buNone/>
            </a:pPr>
            <a:endParaRPr lang="en-US" altLang="en-US" sz="2000" b="1" dirty="0">
              <a:solidFill>
                <a:schemeClr val="tx1"/>
              </a:solidFill>
              <a:latin typeface="Century Gothic" panose="020B0502020202020204" pitchFamily="34" charset="0"/>
            </a:endParaRPr>
          </a:p>
          <a:p>
            <a:pPr eaLnBrk="1" hangingPunct="1">
              <a:lnSpc>
                <a:spcPct val="80000"/>
              </a:lnSpc>
              <a:spcBef>
                <a:spcPct val="0"/>
              </a:spcBef>
              <a:buSzTx/>
              <a:buNone/>
            </a:pPr>
            <a:r>
              <a:rPr lang="en-US" altLang="en-US" sz="2000" b="1" dirty="0">
                <a:solidFill>
                  <a:schemeClr val="tx1"/>
                </a:solidFill>
                <a:latin typeface="Century Gothic" panose="020B0502020202020204" pitchFamily="34" charset="0"/>
              </a:rPr>
              <a:t>VITA Tax Prep will be hosted on our campus again, with support from the finance office – see Professor Van Glabek for more information</a:t>
            </a:r>
          </a:p>
          <a:p>
            <a:pPr eaLnBrk="1" hangingPunct="1">
              <a:lnSpc>
                <a:spcPct val="80000"/>
              </a:lnSpc>
              <a:spcBef>
                <a:spcPct val="0"/>
              </a:spcBef>
              <a:buSzTx/>
              <a:buNone/>
            </a:pPr>
            <a:endParaRPr lang="en-US" altLang="en-US" sz="2000" b="1" dirty="0">
              <a:solidFill>
                <a:schemeClr val="tx1"/>
              </a:solidFill>
              <a:latin typeface="Century Gothic" panose="020B0502020202020204" pitchFamily="34" charset="0"/>
            </a:endParaRPr>
          </a:p>
          <a:p>
            <a:pPr eaLnBrk="1" hangingPunct="1">
              <a:lnSpc>
                <a:spcPct val="80000"/>
              </a:lnSpc>
              <a:spcBef>
                <a:spcPct val="0"/>
              </a:spcBef>
              <a:buSzTx/>
              <a:buNone/>
            </a:pPr>
            <a:endParaRPr lang="en-US" altLang="en-US" sz="2000" b="1" dirty="0">
              <a:solidFill>
                <a:schemeClr val="tx1"/>
              </a:solidFill>
              <a:latin typeface="Century Gothic" panose="020B0502020202020204" pitchFamily="34" charset="0"/>
            </a:endParaRPr>
          </a:p>
          <a:p>
            <a:pPr eaLnBrk="1" hangingPunct="1">
              <a:lnSpc>
                <a:spcPct val="80000"/>
              </a:lnSpc>
              <a:spcBef>
                <a:spcPct val="0"/>
              </a:spcBef>
              <a:buSzTx/>
              <a:buFontTx/>
              <a:buNone/>
            </a:pPr>
            <a:endParaRPr lang="en-US" altLang="en-US" b="1" dirty="0">
              <a:solidFill>
                <a:schemeClr val="tx1"/>
              </a:solidFill>
              <a:latin typeface="Century Gothic" panose="020B0502020202020204" pitchFamily="34" charset="0"/>
            </a:endParaRPr>
          </a:p>
        </p:txBody>
      </p:sp>
      <p:sp>
        <p:nvSpPr>
          <p:cNvPr id="4100" name="Rectangle 4"/>
          <p:cNvSpPr>
            <a:spLocks noChangeArrowheads="1"/>
          </p:cNvSpPr>
          <p:nvPr/>
        </p:nvSpPr>
        <p:spPr bwMode="auto">
          <a:xfrm>
            <a:off x="4972050" y="428625"/>
            <a:ext cx="4000500" cy="6029325"/>
          </a:xfrm>
          <a:prstGeom prst="rect">
            <a:avLst/>
          </a:prstGeom>
          <a:solidFill>
            <a:srgbClr val="00BFB3"/>
          </a:solidFill>
          <a:ln w="12701">
            <a:solidFill>
              <a:srgbClr val="32054A"/>
            </a:solidFill>
            <a:miter lim="800000"/>
            <a:headEnd/>
            <a:tailEnd/>
          </a:ln>
        </p:spPr>
        <p:txBody>
          <a:bodyPr anchor="ctr" anchorCtr="1"/>
          <a:lstStyle>
            <a:lvl1pPr>
              <a:lnSpc>
                <a:spcPct val="90000"/>
              </a:lnSpc>
              <a:spcBef>
                <a:spcPts val="1000"/>
              </a:spcBef>
              <a:buSzPct val="100000"/>
              <a:buFont typeface="Arial" panose="020B0604020202020204" pitchFamily="34" charset="0"/>
              <a:buChar char="•"/>
              <a:defRPr sz="2800">
                <a:solidFill>
                  <a:srgbClr val="000000"/>
                </a:solidFill>
                <a:latin typeface="Calibri" panose="020F0502020204030204" pitchFamily="34" charset="0"/>
                <a:ea typeface="MS PGothic" panose="020B0600070205080204" pitchFamily="34" charset="-128"/>
              </a:defRPr>
            </a:lvl1pPr>
            <a:lvl2pPr marL="742950" indent="-285750">
              <a:lnSpc>
                <a:spcPct val="90000"/>
              </a:lnSpc>
              <a:spcBef>
                <a:spcPts val="500"/>
              </a:spcBef>
              <a:buSzPct val="100000"/>
              <a:buFont typeface="Arial" panose="020B0604020202020204" pitchFamily="34" charset="0"/>
              <a:buChar char="•"/>
              <a:defRPr sz="2400">
                <a:solidFill>
                  <a:srgbClr val="000000"/>
                </a:solidFill>
                <a:latin typeface="Calibri" panose="020F0502020204030204" pitchFamily="34" charset="0"/>
                <a:ea typeface="MS PGothic" panose="020B0600070205080204" pitchFamily="34" charset="-128"/>
              </a:defRPr>
            </a:lvl2pPr>
            <a:lvl3pPr marL="1143000" indent="-228600">
              <a:lnSpc>
                <a:spcPct val="90000"/>
              </a:lnSpc>
              <a:spcBef>
                <a:spcPts val="500"/>
              </a:spcBef>
              <a:buSzPct val="100000"/>
              <a:buFont typeface="Arial" panose="020B0604020202020204" pitchFamily="34" charset="0"/>
              <a:buChar char="•"/>
              <a:defRPr sz="2000">
                <a:solidFill>
                  <a:srgbClr val="000000"/>
                </a:solidFill>
                <a:latin typeface="Calibri" panose="020F0502020204030204" pitchFamily="34" charset="0"/>
                <a:ea typeface="MS PGothic" panose="020B0600070205080204" pitchFamily="34" charset="-128"/>
              </a:defRPr>
            </a:lvl3pPr>
            <a:lvl4pPr marL="1600200" indent="-228600">
              <a:lnSpc>
                <a:spcPct val="90000"/>
              </a:lnSpc>
              <a:spcBef>
                <a:spcPts val="500"/>
              </a:spcBef>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4pPr>
            <a:lvl5pPr marL="2057400" indent="-228600">
              <a:lnSpc>
                <a:spcPct val="90000"/>
              </a:lnSpc>
              <a:spcBef>
                <a:spcPts val="500"/>
              </a:spcBef>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5pPr>
            <a:lvl6pPr marL="25146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6pPr>
            <a:lvl7pPr marL="29718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7pPr>
            <a:lvl8pPr marL="34290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8pPr>
            <a:lvl9pPr marL="38862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ea typeface="MS PGothic" panose="020B0600070205080204" pitchFamily="34" charset="-128"/>
              </a:defRPr>
            </a:lvl9pPr>
          </a:lstStyle>
          <a:p>
            <a:pPr algn="ctr" eaLnBrk="1" hangingPunct="1">
              <a:lnSpc>
                <a:spcPct val="100000"/>
              </a:lnSpc>
              <a:spcBef>
                <a:spcPct val="0"/>
              </a:spcBef>
              <a:buSzTx/>
              <a:buFontTx/>
              <a:buNone/>
            </a:pPr>
            <a:r>
              <a:rPr lang="en-US" altLang="en-US" sz="1800" dirty="0">
                <a:solidFill>
                  <a:srgbClr val="FFFFFF"/>
                </a:solidFill>
              </a:rPr>
              <a:t>Picture Here</a:t>
            </a: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43076" y="809897"/>
            <a:ext cx="3219899" cy="5159829"/>
          </a:xfrm>
          <a:prstGeom prst="rect">
            <a:avLst/>
          </a:prstGeom>
        </p:spPr>
      </p:pic>
    </p:spTree>
    <p:extLst>
      <p:ext uri="{BB962C8B-B14F-4D97-AF65-F5344CB8AC3E}">
        <p14:creationId xmlns:p14="http://schemas.microsoft.com/office/powerpoint/2010/main" val="2705180510"/>
      </p:ext>
    </p:extLst>
  </p:cSld>
  <p:clrMapOvr>
    <a:masterClrMapping/>
  </p:clrMapOvr>
  <p:transition spd="slow"/>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aculty Meeting October 2018" id="{B754C2E8-5BDC-4D1C-A957-1F913AF09C2C}" vid="{08E11FEF-383C-4745-A4BF-9CD96C78457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Faculty Meeting October 2018</Template>
  <TotalTime>10886</TotalTime>
  <Words>919</Words>
  <Application>Microsoft Office PowerPoint</Application>
  <PresentationFormat>On-screen Show (4:3)</PresentationFormat>
  <Paragraphs>216</Paragraphs>
  <Slides>17</Slides>
  <Notes>16</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17</vt:i4>
      </vt:variant>
    </vt:vector>
  </HeadingPairs>
  <TitlesOfParts>
    <vt:vector size="25" baseType="lpstr">
      <vt:lpstr>ＭＳ Ｐゴシック</vt:lpstr>
      <vt:lpstr>ＭＳ Ｐゴシック</vt:lpstr>
      <vt:lpstr>Adobe Devanagari</vt:lpstr>
      <vt:lpstr>Arial</vt:lpstr>
      <vt:lpstr>Calibri</vt:lpstr>
      <vt:lpstr>Calibri Light</vt:lpstr>
      <vt:lpstr>Century Gothic</vt:lpstr>
      <vt:lpstr>Office Theme</vt:lpstr>
      <vt:lpstr>PowerPoint Presentation</vt:lpstr>
      <vt:lpstr>AGENDA Welcome Back!</vt:lpstr>
      <vt:lpstr>AGENDA Recognition</vt:lpstr>
      <vt:lpstr>AGENDA Announcements</vt:lpstr>
      <vt:lpstr>AGENDA Announcements</vt:lpstr>
      <vt:lpstr>AGENDA Announcements</vt:lpstr>
      <vt:lpstr>AGENDA Announcements, cont</vt:lpstr>
      <vt:lpstr>AGENDA Announcements, cont</vt:lpstr>
      <vt:lpstr>AGENDA Announcements, cont</vt:lpstr>
      <vt:lpstr>Operational  Announcements and Updates – Lisa Dick</vt:lpstr>
      <vt:lpstr> Chair  and Associate Dean Reports</vt:lpstr>
      <vt:lpstr>Dean Updates</vt:lpstr>
      <vt:lpstr>Dean Updates, continued</vt:lpstr>
      <vt:lpstr>Dean Updates, continued</vt:lpstr>
      <vt:lpstr>Dean Updates, continued</vt:lpstr>
      <vt:lpstr>Dean Updates, continued</vt:lpstr>
      <vt:lpstr> Department Breakout  Meetings    2 pm – 3 pm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Debbie Psihountas</dc:creator>
  <cp:lastModifiedBy>Debbie Psihountas</cp:lastModifiedBy>
  <cp:revision>62</cp:revision>
  <cp:lastPrinted>2019-01-08T17:37:50Z</cp:lastPrinted>
  <dcterms:created xsi:type="dcterms:W3CDTF">2018-10-12T13:32:04Z</dcterms:created>
  <dcterms:modified xsi:type="dcterms:W3CDTF">2021-01-07T18:54:16Z</dcterms:modified>
</cp:coreProperties>
</file>