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2681-D20F-4BFF-8309-125B5DCE2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D4C82-8139-46F0-858E-F89D6346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F3913-4489-4639-BF88-98DA2E97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419F-2D42-4052-93AC-CA258655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1EC78-5757-46A5-AFD9-ADBDC6FB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07382-435B-4627-A73A-2E26007B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DE06B-B2D7-42DB-8DB0-BAD5A0613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A0A75-2515-4480-BAE2-CDAF598B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64E79-5264-4D26-BE3A-90023E0C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C7A13-224B-482D-A044-831625F0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3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6B961-DD30-42CD-A499-0860FA192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E4B7B-0097-49BA-A18F-389532D29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E2C29-7ABA-4725-A81B-DA1FF9B2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47117-2160-4169-B287-404FAAA5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86E74-5CC3-4DEA-81BC-F2AD5077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9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0676-D7FE-4D96-8DFC-88A5ACD6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FF27-601E-4169-A334-38E50774E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7250E-9ACD-4C8A-9F09-16B1A2FC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9AB04-114B-421C-A4EF-77BC41D3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B4EA3-0B61-4825-80C2-71CC77D2F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1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FE3F-512F-403E-B593-D374DC22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86249-28ED-4B54-8EA5-8DA9CEE74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FAA4C-CDDA-4960-B7E4-B7912B19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43E3-92B6-4174-9942-2356608B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02F4-FE76-4808-A531-ABE02740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ADF3-1AB0-45BC-9D0D-B309C17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B7D3-DDEF-4CFA-8A20-B698368F9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CF1B0-8CC6-4229-96A5-1D3CF727B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566F7-5985-488A-8BB5-FB389B65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2239D-C9C0-4E22-B7B8-29E7DC3D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90F68-A3D0-44FB-9D70-9F04C112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1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42EC-66F9-41E3-8792-F0C5D87B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CFCF-A5E2-4AF3-B9B0-E57A50E5F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26D9D-34BC-4DAE-AA36-3A99B4D2D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76571-87C2-4CB4-A9C7-12EF1E083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27B5C-2F33-4DBB-AFEE-868959CDA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581782-FDDD-4831-B957-EA4C99CF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7FE40-8240-45E1-AB1F-DB4E4C16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C5721-07A3-4B56-96EF-7F2892D4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059C-697A-435A-A1B9-3A18F07F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045F8-7283-411B-AD87-94AEC973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FC78F-6D78-4CF0-BC42-D75074BF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592D1-FCB9-443A-A232-04EE62B9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4F2F8-C444-4657-B1F7-BD13B7B0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AD3A5-F78B-4843-AACE-D2E930D5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E277D-A89C-433B-881D-EBD34360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7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F7FD-7E06-41F1-BB0B-62DA19D9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F9780-9426-4265-8BB7-A93284BEB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B9AF8-CF52-45F4-9143-BFE1D8F00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03187-6E3B-42A3-BC65-4E5F8B24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8DB18-5B5E-4EFE-80C4-C7655310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A069-E0D4-4727-B67A-0D09DB35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84A68-1D0C-48BE-843D-2A1BFBC3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634A0-EEB7-403E-98F2-6B31763B0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5DA73-39E7-45E2-9D10-2FB1E2ED5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C8728-2752-4ECB-BCFF-4DA3B9D4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BBF0B-63D5-43AE-9425-41F59839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FDFC0-577C-46E5-B16B-35C8A227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F587F-9709-4344-B663-BB5DF317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CDBA6-A652-42E4-B0E6-08F93D9FC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DA090-221D-4DA5-8146-DE84DF857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0E050-CA11-4EE2-A547-9D678891C48E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B45E7-4FDD-47B6-AE99-6EBF2159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AA16-AECD-43B3-A7E3-757CACE3E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E165-147F-4C00-8693-1C14866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3F3E-2E6B-4991-9742-C9B822732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D2685-B170-473C-B11B-E01D6DA16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9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8C25-E76C-4478-9763-442F2600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3D293-CD30-427B-AC56-04CDE545B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Dean—Dr. Tami Such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Senior Director of Health Professions Administration and Simulation Education—Tommy Mann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Retirement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Sad face with no fill">
            <a:extLst>
              <a:ext uri="{FF2B5EF4-FFF2-40B4-BE49-F238E27FC236}">
                <a16:creationId xmlns:a16="http://schemas.microsoft.com/office/drawing/2014/main" id="{FBBC177A-91EA-4CA3-904E-78D6FD551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4300" y="411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5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68A5-0492-46BF-AF1F-81EE4349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DCD42-AF8E-4DE1-A29D-0E2287D63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 Hospital</a:t>
            </a:r>
          </a:p>
          <a:p>
            <a:r>
              <a:rPr lang="en-US" dirty="0"/>
              <a:t>Lab upgrades</a:t>
            </a:r>
          </a:p>
          <a:p>
            <a:r>
              <a:rPr lang="en-US" dirty="0"/>
              <a:t>Rist Family Foundation</a:t>
            </a:r>
          </a:p>
          <a:p>
            <a:r>
              <a:rPr lang="en-US" dirty="0"/>
              <a:t>HERFF funds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fill out CoARC survey  (sent in separate email and attached to outlook calendar)</a:t>
            </a:r>
          </a:p>
        </p:txBody>
      </p:sp>
    </p:spTree>
    <p:extLst>
      <p:ext uri="{BB962C8B-B14F-4D97-AF65-F5344CB8AC3E}">
        <p14:creationId xmlns:p14="http://schemas.microsoft.com/office/powerpoint/2010/main" val="154973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C6D9-8CB3-4420-83CA-13447623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470"/>
            <a:ext cx="10515600" cy="1325563"/>
          </a:xfrm>
        </p:spPr>
        <p:txBody>
          <a:bodyPr/>
          <a:lstStyle/>
          <a:p>
            <a:r>
              <a:rPr lang="en-US" dirty="0"/>
              <a:t>Program review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A85897-66E9-491A-8CB6-1A6C6AC85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37" t="30951" r="56390"/>
          <a:stretch/>
        </p:blipFill>
        <p:spPr>
          <a:xfrm>
            <a:off x="3944764" y="0"/>
            <a:ext cx="8025563" cy="69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6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6AA3-3238-4C4D-9E40-2F0C7057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Overview of 2021 graduates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7DDC7-29FE-4C06-A05B-677DA64A8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15 graduated    /  started with 28 (4 graduating this year)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100% CRT</a:t>
            </a:r>
          </a:p>
          <a:p>
            <a:pPr marL="0" indent="0">
              <a:buNone/>
            </a:pPr>
            <a:r>
              <a:rPr lang="en-US" sz="3600" dirty="0"/>
              <a:t>93%  RRT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14 / 15 have jobs as RRT in local facilities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3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778-F92A-48E1-BDF5-1A2916B9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ECED64-1635-41C8-AF2F-467D346D6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08" t="15167" r="57367" b="28709"/>
          <a:stretch/>
        </p:blipFill>
        <p:spPr>
          <a:xfrm>
            <a:off x="1016000" y="-80195"/>
            <a:ext cx="9461500" cy="701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9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07AE-0EC5-46C0-9DB2-11621890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of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A7609-AFA5-44AB-B302-83CB0BC12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 grads</a:t>
            </a:r>
          </a:p>
          <a:p>
            <a:pPr marL="0" indent="0">
              <a:buNone/>
            </a:pPr>
            <a:r>
              <a:rPr lang="en-US" dirty="0"/>
              <a:t>4 from previous cohort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Pinning ceremony  June 17</a:t>
            </a:r>
            <a:r>
              <a:rPr lang="en-US" baseline="30000" dirty="0"/>
              <a:t>th</a:t>
            </a:r>
            <a:r>
              <a:rPr lang="en-US" dirty="0"/>
              <a:t>  at 6 pm in AA—177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Kettering June 21-23 on campus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9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A30468-9AF1-49E0-91B9-3B1B5466A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989" t="14108" r="53744" b="12685"/>
          <a:stretch/>
        </p:blipFill>
        <p:spPr>
          <a:xfrm>
            <a:off x="2709644" y="-92897"/>
            <a:ext cx="4605555" cy="70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6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F577-27F6-4714-963C-C59F51072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Class of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1B08-FFCF-4B23-B9CC-99D473E20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13 freshmen—now doing first clinical</a:t>
            </a:r>
          </a:p>
          <a:p>
            <a:pPr marL="0" indent="0">
              <a:buNone/>
            </a:pPr>
            <a:r>
              <a:rPr lang="en-US" dirty="0"/>
              <a:t>Started with 23</a:t>
            </a:r>
          </a:p>
          <a:p>
            <a:pPr marL="0" indent="0">
              <a:buNone/>
            </a:pPr>
            <a:r>
              <a:rPr lang="en-US" dirty="0"/>
              <a:t>Applicant pool pretty weak compared to other years</a:t>
            </a:r>
          </a:p>
        </p:txBody>
      </p:sp>
    </p:spTree>
    <p:extLst>
      <p:ext uri="{BB962C8B-B14F-4D97-AF65-F5344CB8AC3E}">
        <p14:creationId xmlns:p14="http://schemas.microsoft.com/office/powerpoint/2010/main" val="51212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404C-3F97-46F5-A29B-13B878BB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Class of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F199-5533-43BC-AADB-C9FC30718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Applications accepted through May 31</a:t>
            </a:r>
            <a:r>
              <a:rPr lang="en-US" baseline="30000" dirty="0"/>
              <a:t>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Interviews beginning of June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Selections pending background/drug screen returns July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8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B1F3-8A0E-4BA4-8598-E7AA8B13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Retention/Attrition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2AF5F0-85CB-4045-86D4-429F7ABAB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71" t="27955" r="49034" b="12369"/>
          <a:stretch/>
        </p:blipFill>
        <p:spPr>
          <a:xfrm>
            <a:off x="-694423" y="758418"/>
            <a:ext cx="12611100" cy="59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B5FA-10F8-4E46-8647-83D34B3E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77867"/>
            <a:ext cx="10515600" cy="1325563"/>
          </a:xfrm>
        </p:spPr>
        <p:txBody>
          <a:bodyPr/>
          <a:lstStyle/>
          <a:p>
            <a:r>
              <a:rPr lang="en-US" dirty="0"/>
              <a:t>Admissions Criteria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390CBF-F25F-4EE7-90B9-85674F2829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4759" r="68627" b="12560"/>
          <a:stretch/>
        </p:blipFill>
        <p:spPr>
          <a:xfrm>
            <a:off x="203199" y="681037"/>
            <a:ext cx="9092900" cy="617696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CB7FEC-ED30-4245-B818-D77B33CDC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299" y="3769518"/>
            <a:ext cx="5181600" cy="264556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Math/Sci GPA                40 points</a:t>
            </a:r>
          </a:p>
          <a:p>
            <a:r>
              <a:rPr lang="en-US" dirty="0"/>
              <a:t>Overall GPA                   40 points</a:t>
            </a:r>
          </a:p>
          <a:p>
            <a:r>
              <a:rPr lang="en-US" dirty="0"/>
              <a:t>College Exp                   13 points</a:t>
            </a:r>
          </a:p>
          <a:p>
            <a:r>
              <a:rPr lang="en-US" dirty="0"/>
              <a:t>Watson/Glaser            40 points</a:t>
            </a:r>
          </a:p>
          <a:p>
            <a:r>
              <a:rPr lang="en-US" dirty="0"/>
              <a:t>Med/</a:t>
            </a:r>
            <a:r>
              <a:rPr lang="en-US" dirty="0" err="1"/>
              <a:t>hosp</a:t>
            </a:r>
            <a:r>
              <a:rPr lang="en-US" dirty="0"/>
              <a:t>/military       7 points</a:t>
            </a:r>
          </a:p>
        </p:txBody>
      </p:sp>
    </p:spTree>
    <p:extLst>
      <p:ext uri="{BB962C8B-B14F-4D97-AF65-F5344CB8AC3E}">
        <p14:creationId xmlns:p14="http://schemas.microsoft.com/office/powerpoint/2010/main" val="107592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7303</TotalTime>
  <Words>181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Overview of 2021 graduates</vt:lpstr>
      <vt:lpstr>PowerPoint Presentation</vt:lpstr>
      <vt:lpstr>Class of 2022</vt:lpstr>
      <vt:lpstr>PowerPoint Presentation</vt:lpstr>
      <vt:lpstr>Class of 2023</vt:lpstr>
      <vt:lpstr>Class of 2024</vt:lpstr>
      <vt:lpstr>Retention/Attrition</vt:lpstr>
      <vt:lpstr>Admissions Criteria</vt:lpstr>
      <vt:lpstr>Human Resources</vt:lpstr>
      <vt:lpstr>Physical Resources</vt:lpstr>
      <vt:lpstr>Program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M. Newberry</dc:creator>
  <cp:lastModifiedBy>Jean M. Newberry</cp:lastModifiedBy>
  <cp:revision>6</cp:revision>
  <dcterms:created xsi:type="dcterms:W3CDTF">2022-05-20T17:30:22Z</dcterms:created>
  <dcterms:modified xsi:type="dcterms:W3CDTF">2022-05-25T19:14:13Z</dcterms:modified>
</cp:coreProperties>
</file>