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1" r:id="rId4"/>
    <p:sldId id="285" r:id="rId5"/>
    <p:sldId id="283" r:id="rId6"/>
    <p:sldId id="284" r:id="rId7"/>
    <p:sldId id="282" r:id="rId8"/>
    <p:sldId id="272" r:id="rId9"/>
    <p:sldId id="271" r:id="rId10"/>
    <p:sldId id="277" r:id="rId11"/>
    <p:sldId id="276" r:id="rId12"/>
    <p:sldId id="273" r:id="rId13"/>
    <p:sldId id="286" r:id="rId14"/>
    <p:sldId id="280" r:id="rId15"/>
    <p:sldId id="281" r:id="rId16"/>
    <p:sldId id="279" r:id="rId17"/>
    <p:sldId id="278" r:id="rId18"/>
    <p:sldId id="275" r:id="rId19"/>
    <p:sldId id="257" r:id="rId20"/>
    <p:sldId id="292" r:id="rId21"/>
    <p:sldId id="291" r:id="rId22"/>
    <p:sldId id="290" r:id="rId23"/>
    <p:sldId id="293" r:id="rId24"/>
    <p:sldId id="294" r:id="rId25"/>
    <p:sldId id="289" r:id="rId26"/>
    <p:sldId id="287" r:id="rId27"/>
    <p:sldId id="259" r:id="rId28"/>
    <p:sldId id="258" r:id="rId29"/>
    <p:sldId id="265" r:id="rId30"/>
    <p:sldId id="266" r:id="rId31"/>
    <p:sldId id="267" r:id="rId32"/>
    <p:sldId id="268" r:id="rId33"/>
    <p:sldId id="269" r:id="rId34"/>
    <p:sldId id="270" r:id="rId35"/>
    <p:sldId id="262" r:id="rId36"/>
    <p:sldId id="263" r:id="rId37"/>
    <p:sldId id="26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3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9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2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632A9-39BE-42BD-93D1-13F14A52EC31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272B-4A72-4F89-9F11-94F816B5E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1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Academic Success Dept.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Assessment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0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2575"/>
            <a:ext cx="86868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77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EAP 1540 &amp; 1640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Assessment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3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052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90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82575"/>
            <a:ext cx="868203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10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66403"/>
            <a:ext cx="6537100" cy="4624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20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666890"/>
              </p:ext>
            </p:extLst>
          </p:nvPr>
        </p:nvGraphicFramePr>
        <p:xfrm>
          <a:off x="76200" y="1905000"/>
          <a:ext cx="8915084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4" imgW="7067488" imgH="2295540" progId="Excel.Sheet.8">
                  <p:embed/>
                </p:oleObj>
              </mc:Choice>
              <mc:Fallback>
                <p:oleObj name="Worksheet" r:id="rId4" imgW="7067488" imgH="2295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1905000"/>
                        <a:ext cx="8915084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077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SLS 1515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Assessment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3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94" y="1295400"/>
            <a:ext cx="8846706" cy="419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 0019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Assessment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14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8" y="1905000"/>
            <a:ext cx="885450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025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69" y="1905001"/>
            <a:ext cx="8597331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181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3" y="1447801"/>
            <a:ext cx="8925337" cy="392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106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8802648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797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5" y="1981200"/>
            <a:ext cx="880590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82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2" y="990600"/>
            <a:ext cx="8482454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940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5750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69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528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82575"/>
            <a:ext cx="8669337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364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" y="838200"/>
            <a:ext cx="9012607" cy="5181600"/>
          </a:xfrm>
        </p:spPr>
      </p:pic>
    </p:spTree>
    <p:extLst>
      <p:ext uri="{BB962C8B-B14F-4D97-AF65-F5344CB8AC3E}">
        <p14:creationId xmlns:p14="http://schemas.microsoft.com/office/powerpoint/2010/main" val="9710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82575"/>
            <a:ext cx="868203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92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" y="838200"/>
            <a:ext cx="9012607" cy="5181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67553"/>
            <a:ext cx="6751091" cy="48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 flipV="1">
            <a:off x="6248400" y="1142999"/>
            <a:ext cx="685800" cy="609599"/>
          </a:xfrm>
          <a:prstGeom prst="curvedConnector3">
            <a:avLst/>
          </a:prstGeom>
          <a:ln w="15875">
            <a:solidFill>
              <a:srgbClr val="FF0000"/>
            </a:solidFill>
            <a:tailEnd type="arrow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" y="838200"/>
            <a:ext cx="9012607" cy="5181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1" y="2036760"/>
            <a:ext cx="6650363" cy="482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 flipV="1">
            <a:off x="6009784" y="1427161"/>
            <a:ext cx="685800" cy="609599"/>
          </a:xfrm>
          <a:prstGeom prst="curvedConnector3">
            <a:avLst/>
          </a:prstGeom>
          <a:ln w="15875">
            <a:solidFill>
              <a:srgbClr val="FF0000"/>
            </a:solidFill>
            <a:tailEnd type="arrow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9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2" y="838200"/>
            <a:ext cx="9012607" cy="5181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60562"/>
            <a:ext cx="6755470" cy="489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urved Connector 2"/>
          <p:cNvCxnSpPr/>
          <p:nvPr/>
        </p:nvCxnSpPr>
        <p:spPr>
          <a:xfrm rot="10800000" flipV="1">
            <a:off x="6096001" y="1731960"/>
            <a:ext cx="566825" cy="401640"/>
          </a:xfrm>
          <a:prstGeom prst="curvedConnector3">
            <a:avLst>
              <a:gd name="adj1" fmla="val 50000"/>
            </a:avLst>
          </a:prstGeom>
          <a:ln w="15875">
            <a:solidFill>
              <a:srgbClr val="FF0000"/>
            </a:solidFill>
            <a:tailEnd type="arrow"/>
          </a:ln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85750"/>
            <a:ext cx="868203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85750"/>
            <a:ext cx="868203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3032425"/>
            <a:ext cx="2209800" cy="27392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show the greatest increase (+16.6%) in the ability 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work products (projects, papers, or presentations) that are supported by evidence, well organized, and developed through several drafts and revisions using feedback from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3095875"/>
            <a:ext cx="3429000" cy="1231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also show a strong increase (+16.3%)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examine information by thinking about the facts it is based 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9609" y="4365228"/>
            <a:ext cx="2743200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Confirm: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terms of Key Cognitive Strategies, students show the least improvement in doing final checks on work before turning it in.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39" y="73742"/>
            <a:ext cx="6933361" cy="678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72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6858956" cy="670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38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"/>
            <a:ext cx="6710949" cy="670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0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769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82575"/>
            <a:ext cx="8682037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87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48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87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56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88925"/>
            <a:ext cx="8675687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5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116</Words>
  <Application>Microsoft Office PowerPoint</Application>
  <PresentationFormat>On-screen Show (4:3)</PresentationFormat>
  <Paragraphs>14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Worksheet</vt:lpstr>
      <vt:lpstr>Academic Success Dept. Meeting</vt:lpstr>
      <vt:lpstr>REA 0019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EAP 1540 &amp; 1640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SLS 1515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FSW - JF van Gaalen</dc:creator>
  <cp:lastModifiedBy>Kathy Clark</cp:lastModifiedBy>
  <cp:revision>14</cp:revision>
  <dcterms:created xsi:type="dcterms:W3CDTF">2016-01-07T18:22:58Z</dcterms:created>
  <dcterms:modified xsi:type="dcterms:W3CDTF">2016-01-19T16:49:15Z</dcterms:modified>
</cp:coreProperties>
</file>